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drawings/drawing1.xml" ContentType="application/vnd.openxmlformats-officedocument.drawingml.chartshape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3"/>
  </p:sldMasterIdLst>
  <p:notesMasterIdLst>
    <p:notesMasterId r:id="rId48"/>
  </p:notesMasterIdLst>
  <p:sldIdLst>
    <p:sldId id="261" r:id="rId4"/>
    <p:sldId id="273" r:id="rId5"/>
    <p:sldId id="262" r:id="rId6"/>
    <p:sldId id="293" r:id="rId7"/>
    <p:sldId id="476" r:id="rId8"/>
    <p:sldId id="478" r:id="rId9"/>
    <p:sldId id="484" r:id="rId10"/>
    <p:sldId id="496" r:id="rId11"/>
    <p:sldId id="294" r:id="rId12"/>
    <p:sldId id="266" r:id="rId13"/>
    <p:sldId id="267" r:id="rId14"/>
    <p:sldId id="278" r:id="rId15"/>
    <p:sldId id="269" r:id="rId16"/>
    <p:sldId id="280" r:id="rId17"/>
    <p:sldId id="281" r:id="rId18"/>
    <p:sldId id="277" r:id="rId19"/>
    <p:sldId id="282" r:id="rId20"/>
    <p:sldId id="283" r:id="rId21"/>
    <p:sldId id="284" r:id="rId22"/>
    <p:sldId id="285" r:id="rId23"/>
    <p:sldId id="288" r:id="rId24"/>
    <p:sldId id="289" r:id="rId25"/>
    <p:sldId id="290" r:id="rId26"/>
    <p:sldId id="291" r:id="rId27"/>
    <p:sldId id="292" r:id="rId28"/>
    <p:sldId id="296" r:id="rId29"/>
    <p:sldId id="297" r:id="rId30"/>
    <p:sldId id="298" r:id="rId31"/>
    <p:sldId id="299" r:id="rId32"/>
    <p:sldId id="300" r:id="rId33"/>
    <p:sldId id="301" r:id="rId34"/>
    <p:sldId id="311" r:id="rId35"/>
    <p:sldId id="310" r:id="rId36"/>
    <p:sldId id="312" r:id="rId37"/>
    <p:sldId id="302" r:id="rId38"/>
    <p:sldId id="303" r:id="rId39"/>
    <p:sldId id="279" r:id="rId40"/>
    <p:sldId id="304" r:id="rId41"/>
    <p:sldId id="305" r:id="rId42"/>
    <p:sldId id="306" r:id="rId43"/>
    <p:sldId id="307" r:id="rId44"/>
    <p:sldId id="308" r:id="rId45"/>
    <p:sldId id="309" r:id="rId46"/>
    <p:sldId id="276" r:id="rId47"/>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3669A"/>
    <a:srgbClr val="F8F8F8"/>
    <a:srgbClr val="F3FAFF"/>
    <a:srgbClr val="0085CA"/>
    <a:srgbClr val="015A98"/>
    <a:srgbClr val="FEC51D"/>
    <a:srgbClr val="659D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C110F0-0422-D64C-AF82-15BEE7D3E433}" v="6" dt="2023-03-20T20:35:03.204"/>
    <p1510:client id="{9AAFF906-DAEE-D77D-BE0B-B134FED1AA4F}" v="345" dt="2023-03-20T18:57:55.1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94"/>
  </p:normalViewPr>
  <p:slideViewPr>
    <p:cSldViewPr snapToGrid="0">
      <p:cViewPr varScale="1">
        <p:scale>
          <a:sx n="161" d="100"/>
          <a:sy n="161" d="100"/>
        </p:scale>
        <p:origin x="784"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microsoft.com/office/2016/11/relationships/changesInfo" Target="changesInfos/changesInfo1.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theme" Target="theme/theme1.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ssie R. Carter" userId="S::cassie.carter@campbellcompany.com::9f2ce2cd-9c82-4d76-ba66-770b8891f2c7" providerId="AD" clId="Web-{E1C14D69-6890-D7BE-FAF2-F6222FF7EF18}"/>
    <pc:docChg chg="modSld">
      <pc:chgData name="Cassie R. Carter" userId="S::cassie.carter@campbellcompany.com::9f2ce2cd-9c82-4d76-ba66-770b8891f2c7" providerId="AD" clId="Web-{E1C14D69-6890-D7BE-FAF2-F6222FF7EF18}" dt="2023-03-18T22:37:03.996" v="21" actId="20577"/>
      <pc:docMkLst>
        <pc:docMk/>
      </pc:docMkLst>
      <pc:sldChg chg="modSp">
        <pc:chgData name="Cassie R. Carter" userId="S::cassie.carter@campbellcompany.com::9f2ce2cd-9c82-4d76-ba66-770b8891f2c7" providerId="AD" clId="Web-{E1C14D69-6890-D7BE-FAF2-F6222FF7EF18}" dt="2023-03-18T22:37:03.996" v="21" actId="20577"/>
        <pc:sldMkLst>
          <pc:docMk/>
          <pc:sldMk cId="4089476977" sldId="293"/>
        </pc:sldMkLst>
        <pc:spChg chg="mod">
          <ac:chgData name="Cassie R. Carter" userId="S::cassie.carter@campbellcompany.com::9f2ce2cd-9c82-4d76-ba66-770b8891f2c7" providerId="AD" clId="Web-{E1C14D69-6890-D7BE-FAF2-F6222FF7EF18}" dt="2023-03-18T22:37:03.996" v="21" actId="20577"/>
          <ac:spMkLst>
            <pc:docMk/>
            <pc:sldMk cId="4089476977" sldId="293"/>
            <ac:spMk id="11" creationId="{36D96464-33B7-EC8F-984A-678418288706}"/>
          </ac:spMkLst>
        </pc:spChg>
      </pc:sldChg>
    </pc:docChg>
  </pc:docChgLst>
  <pc:docChgLst>
    <pc:chgData name="Alyssa Owens" userId="2f874481-789a-4d4c-9eb3-ead01fbab648" providerId="ADAL" clId="{41C110F0-0422-D64C-AF82-15BEE7D3E433}"/>
    <pc:docChg chg="undo custSel addSld delSld modSld sldOrd">
      <pc:chgData name="Alyssa Owens" userId="2f874481-789a-4d4c-9eb3-ead01fbab648" providerId="ADAL" clId="{41C110F0-0422-D64C-AF82-15BEE7D3E433}" dt="2023-03-20T20:51:42.403" v="4544" actId="20577"/>
      <pc:docMkLst>
        <pc:docMk/>
      </pc:docMkLst>
      <pc:sldChg chg="modSp mod">
        <pc:chgData name="Alyssa Owens" userId="2f874481-789a-4d4c-9eb3-ead01fbab648" providerId="ADAL" clId="{41C110F0-0422-D64C-AF82-15BEE7D3E433}" dt="2023-03-20T20:31:04.745" v="4474" actId="33524"/>
        <pc:sldMkLst>
          <pc:docMk/>
          <pc:sldMk cId="3644740483" sldId="261"/>
        </pc:sldMkLst>
        <pc:spChg chg="mod">
          <ac:chgData name="Alyssa Owens" userId="2f874481-789a-4d4c-9eb3-ead01fbab648" providerId="ADAL" clId="{41C110F0-0422-D64C-AF82-15BEE7D3E433}" dt="2023-03-20T20:31:04.745" v="4474" actId="33524"/>
          <ac:spMkLst>
            <pc:docMk/>
            <pc:sldMk cId="3644740483" sldId="261"/>
            <ac:spMk id="2" creationId="{A869076B-3ADE-473F-9C14-CE8844864083}"/>
          </ac:spMkLst>
        </pc:spChg>
      </pc:sldChg>
      <pc:sldChg chg="addSp delSp modSp mod">
        <pc:chgData name="Alyssa Owens" userId="2f874481-789a-4d4c-9eb3-ead01fbab648" providerId="ADAL" clId="{41C110F0-0422-D64C-AF82-15BEE7D3E433}" dt="2023-03-20T20:31:35.797" v="4476" actId="1076"/>
        <pc:sldMkLst>
          <pc:docMk/>
          <pc:sldMk cId="2332544173" sldId="262"/>
        </pc:sldMkLst>
        <pc:spChg chg="mod">
          <ac:chgData name="Alyssa Owens" userId="2f874481-789a-4d4c-9eb3-ead01fbab648" providerId="ADAL" clId="{41C110F0-0422-D64C-AF82-15BEE7D3E433}" dt="2023-03-09T23:06:47.345" v="127" actId="14826"/>
          <ac:spMkLst>
            <pc:docMk/>
            <pc:sldMk cId="2332544173" sldId="262"/>
            <ac:spMk id="5" creationId="{0640D9FD-66DB-C8D2-1360-0A98365BCC60}"/>
          </ac:spMkLst>
        </pc:spChg>
        <pc:spChg chg="mod">
          <ac:chgData name="Alyssa Owens" userId="2f874481-789a-4d4c-9eb3-ead01fbab648" providerId="ADAL" clId="{41C110F0-0422-D64C-AF82-15BEE7D3E433}" dt="2023-03-09T23:06:47.345" v="127" actId="14826"/>
          <ac:spMkLst>
            <pc:docMk/>
            <pc:sldMk cId="2332544173" sldId="262"/>
            <ac:spMk id="7" creationId="{D355D884-7C35-5AC6-7B4A-2DDA33F7971D}"/>
          </ac:spMkLst>
        </pc:spChg>
        <pc:spChg chg="mod">
          <ac:chgData name="Alyssa Owens" userId="2f874481-789a-4d4c-9eb3-ead01fbab648" providerId="ADAL" clId="{41C110F0-0422-D64C-AF82-15BEE7D3E433}" dt="2023-03-09T23:06:47.345" v="127" actId="14826"/>
          <ac:spMkLst>
            <pc:docMk/>
            <pc:sldMk cId="2332544173" sldId="262"/>
            <ac:spMk id="8" creationId="{DE51BAB7-FFBC-6A74-1E0B-3AD69AFF3980}"/>
          </ac:spMkLst>
        </pc:spChg>
        <pc:spChg chg="mod">
          <ac:chgData name="Alyssa Owens" userId="2f874481-789a-4d4c-9eb3-ead01fbab648" providerId="ADAL" clId="{41C110F0-0422-D64C-AF82-15BEE7D3E433}" dt="2023-03-09T23:04:43.675" v="18"/>
          <ac:spMkLst>
            <pc:docMk/>
            <pc:sldMk cId="2332544173" sldId="262"/>
            <ac:spMk id="10" creationId="{E098887F-39B2-EFFC-E5F6-C21BEA0A7743}"/>
          </ac:spMkLst>
        </pc:spChg>
        <pc:spChg chg="mod">
          <ac:chgData name="Alyssa Owens" userId="2f874481-789a-4d4c-9eb3-ead01fbab648" providerId="ADAL" clId="{41C110F0-0422-D64C-AF82-15BEE7D3E433}" dt="2023-03-09T23:04:43.675" v="18"/>
          <ac:spMkLst>
            <pc:docMk/>
            <pc:sldMk cId="2332544173" sldId="262"/>
            <ac:spMk id="12" creationId="{9E185190-4355-60CD-1DAB-B23B2618D100}"/>
          </ac:spMkLst>
        </pc:spChg>
        <pc:spChg chg="mod">
          <ac:chgData name="Alyssa Owens" userId="2f874481-789a-4d4c-9eb3-ead01fbab648" providerId="ADAL" clId="{41C110F0-0422-D64C-AF82-15BEE7D3E433}" dt="2023-03-09T23:04:43.675" v="18"/>
          <ac:spMkLst>
            <pc:docMk/>
            <pc:sldMk cId="2332544173" sldId="262"/>
            <ac:spMk id="13" creationId="{FEC5B3D6-F8C2-D2E1-99C6-FA2D3F45A1E0}"/>
          </ac:spMkLst>
        </pc:spChg>
        <pc:spChg chg="mod">
          <ac:chgData name="Alyssa Owens" userId="2f874481-789a-4d4c-9eb3-ead01fbab648" providerId="ADAL" clId="{41C110F0-0422-D64C-AF82-15BEE7D3E433}" dt="2023-03-09T23:04:43.675" v="18"/>
          <ac:spMkLst>
            <pc:docMk/>
            <pc:sldMk cId="2332544173" sldId="262"/>
            <ac:spMk id="14" creationId="{8ED3BDEE-D415-1FE4-F7CF-67FBA59F89EF}"/>
          </ac:spMkLst>
        </pc:spChg>
        <pc:spChg chg="mod">
          <ac:chgData name="Alyssa Owens" userId="2f874481-789a-4d4c-9eb3-ead01fbab648" providerId="ADAL" clId="{41C110F0-0422-D64C-AF82-15BEE7D3E433}" dt="2023-03-09T23:06:47.345" v="127" actId="14826"/>
          <ac:spMkLst>
            <pc:docMk/>
            <pc:sldMk cId="2332544173" sldId="262"/>
            <ac:spMk id="16" creationId="{47AEE5B2-F7CA-2D82-5559-13BC5D236D84}"/>
          </ac:spMkLst>
        </pc:spChg>
        <pc:spChg chg="mod">
          <ac:chgData name="Alyssa Owens" userId="2f874481-789a-4d4c-9eb3-ead01fbab648" providerId="ADAL" clId="{41C110F0-0422-D64C-AF82-15BEE7D3E433}" dt="2023-03-09T23:06:47.345" v="127" actId="14826"/>
          <ac:spMkLst>
            <pc:docMk/>
            <pc:sldMk cId="2332544173" sldId="262"/>
            <ac:spMk id="18" creationId="{390108A7-7913-0F8D-5C05-C06CF4C9B43A}"/>
          </ac:spMkLst>
        </pc:spChg>
        <pc:spChg chg="mod">
          <ac:chgData name="Alyssa Owens" userId="2f874481-789a-4d4c-9eb3-ead01fbab648" providerId="ADAL" clId="{41C110F0-0422-D64C-AF82-15BEE7D3E433}" dt="2023-03-20T20:31:35.797" v="4476" actId="1076"/>
          <ac:spMkLst>
            <pc:docMk/>
            <pc:sldMk cId="2332544173" sldId="262"/>
            <ac:spMk id="19" creationId="{6360D621-A5DA-622A-2AF2-85BE22090F53}"/>
          </ac:spMkLst>
        </pc:spChg>
        <pc:spChg chg="mod">
          <ac:chgData name="Alyssa Owens" userId="2f874481-789a-4d4c-9eb3-ead01fbab648" providerId="ADAL" clId="{41C110F0-0422-D64C-AF82-15BEE7D3E433}" dt="2023-03-09T23:05:16.527" v="26" actId="404"/>
          <ac:spMkLst>
            <pc:docMk/>
            <pc:sldMk cId="2332544173" sldId="262"/>
            <ac:spMk id="23" creationId="{73485663-4BEB-6FCA-6530-6486DFC5D245}"/>
          </ac:spMkLst>
        </pc:spChg>
        <pc:spChg chg="mod">
          <ac:chgData name="Alyssa Owens" userId="2f874481-789a-4d4c-9eb3-ead01fbab648" providerId="ADAL" clId="{41C110F0-0422-D64C-AF82-15BEE7D3E433}" dt="2023-03-09T23:04:43.675" v="18"/>
          <ac:spMkLst>
            <pc:docMk/>
            <pc:sldMk cId="2332544173" sldId="262"/>
            <ac:spMk id="24" creationId="{9E0C5EB7-0675-1EDB-1D0D-9CE100DEAC07}"/>
          </ac:spMkLst>
        </pc:spChg>
        <pc:grpChg chg="add del mod">
          <ac:chgData name="Alyssa Owens" userId="2f874481-789a-4d4c-9eb3-ead01fbab648" providerId="ADAL" clId="{41C110F0-0422-D64C-AF82-15BEE7D3E433}" dt="2023-03-09T23:05:19.039" v="31"/>
          <ac:grpSpMkLst>
            <pc:docMk/>
            <pc:sldMk cId="2332544173" sldId="262"/>
            <ac:grpSpMk id="2" creationId="{528C5C17-9129-831A-BD04-CE645DEAA411}"/>
          </ac:grpSpMkLst>
        </pc:grpChg>
        <pc:grpChg chg="mod">
          <ac:chgData name="Alyssa Owens" userId="2f874481-789a-4d4c-9eb3-ead01fbab648" providerId="ADAL" clId="{41C110F0-0422-D64C-AF82-15BEE7D3E433}" dt="2023-03-09T23:04:43.675" v="18"/>
          <ac:grpSpMkLst>
            <pc:docMk/>
            <pc:sldMk cId="2332544173" sldId="262"/>
            <ac:grpSpMk id="3" creationId="{BA8AD0B2-DC37-B3F5-B12E-24FC4AE8901F}"/>
          </ac:grpSpMkLst>
        </pc:grpChg>
        <pc:grpChg chg="mod">
          <ac:chgData name="Alyssa Owens" userId="2f874481-789a-4d4c-9eb3-ead01fbab648" providerId="ADAL" clId="{41C110F0-0422-D64C-AF82-15BEE7D3E433}" dt="2023-03-09T23:06:47.345" v="127" actId="14826"/>
          <ac:grpSpMkLst>
            <pc:docMk/>
            <pc:sldMk cId="2332544173" sldId="262"/>
            <ac:grpSpMk id="4" creationId="{084F64CC-B380-E48A-C1F1-B28BE8341EA1}"/>
          </ac:grpSpMkLst>
        </pc:grpChg>
        <pc:grpChg chg="mod">
          <ac:chgData name="Alyssa Owens" userId="2f874481-789a-4d4c-9eb3-ead01fbab648" providerId="ADAL" clId="{41C110F0-0422-D64C-AF82-15BEE7D3E433}" dt="2023-03-09T23:04:43.675" v="18"/>
          <ac:grpSpMkLst>
            <pc:docMk/>
            <pc:sldMk cId="2332544173" sldId="262"/>
            <ac:grpSpMk id="9" creationId="{BCA9DA88-697D-59A3-7534-F53F624BD503}"/>
          </ac:grpSpMkLst>
        </pc:grpChg>
        <pc:grpChg chg="mod">
          <ac:chgData name="Alyssa Owens" userId="2f874481-789a-4d4c-9eb3-ead01fbab648" providerId="ADAL" clId="{41C110F0-0422-D64C-AF82-15BEE7D3E433}" dt="2023-03-09T23:06:47.345" v="127" actId="14826"/>
          <ac:grpSpMkLst>
            <pc:docMk/>
            <pc:sldMk cId="2332544173" sldId="262"/>
            <ac:grpSpMk id="15" creationId="{80EE1703-00CE-B7B9-3E3A-E87461C6869D}"/>
          </ac:grpSpMkLst>
        </pc:grpChg>
        <pc:grpChg chg="add del mod">
          <ac:chgData name="Alyssa Owens" userId="2f874481-789a-4d4c-9eb3-ead01fbab648" providerId="ADAL" clId="{41C110F0-0422-D64C-AF82-15BEE7D3E433}" dt="2023-03-09T23:06:47.345" v="127" actId="14826"/>
          <ac:grpSpMkLst>
            <pc:docMk/>
            <pc:sldMk cId="2332544173" sldId="262"/>
            <ac:grpSpMk id="20" creationId="{C1430002-5BE6-37DA-FEE4-C11598C10878}"/>
          </ac:grpSpMkLst>
        </pc:grpChg>
        <pc:picChg chg="mod">
          <ac:chgData name="Alyssa Owens" userId="2f874481-789a-4d4c-9eb3-ead01fbab648" providerId="ADAL" clId="{41C110F0-0422-D64C-AF82-15BEE7D3E433}" dt="2023-03-09T23:06:47.345" v="127" actId="14826"/>
          <ac:picMkLst>
            <pc:docMk/>
            <pc:sldMk cId="2332544173" sldId="262"/>
            <ac:picMk id="6" creationId="{DAFFBAA3-9BCD-A29A-F89F-FFAA7F708D4A}"/>
          </ac:picMkLst>
        </pc:picChg>
        <pc:picChg chg="mod">
          <ac:chgData name="Alyssa Owens" userId="2f874481-789a-4d4c-9eb3-ead01fbab648" providerId="ADAL" clId="{41C110F0-0422-D64C-AF82-15BEE7D3E433}" dt="2023-03-09T23:04:43.675" v="18"/>
          <ac:picMkLst>
            <pc:docMk/>
            <pc:sldMk cId="2332544173" sldId="262"/>
            <ac:picMk id="11" creationId="{7949BBDA-C254-66BA-5FF5-D60EE255E071}"/>
          </ac:picMkLst>
        </pc:picChg>
        <pc:picChg chg="mod">
          <ac:chgData name="Alyssa Owens" userId="2f874481-789a-4d4c-9eb3-ead01fbab648" providerId="ADAL" clId="{41C110F0-0422-D64C-AF82-15BEE7D3E433}" dt="2023-03-09T23:06:47.345" v="127" actId="14826"/>
          <ac:picMkLst>
            <pc:docMk/>
            <pc:sldMk cId="2332544173" sldId="262"/>
            <ac:picMk id="17" creationId="{A4FFF224-06F1-B637-DB69-BF2111F741A0}"/>
          </ac:picMkLst>
        </pc:picChg>
        <pc:picChg chg="mod">
          <ac:chgData name="Alyssa Owens" userId="2f874481-789a-4d4c-9eb3-ead01fbab648" providerId="ADAL" clId="{41C110F0-0422-D64C-AF82-15BEE7D3E433}" dt="2023-03-09T23:04:43.675" v="18"/>
          <ac:picMkLst>
            <pc:docMk/>
            <pc:sldMk cId="2332544173" sldId="262"/>
            <ac:picMk id="21" creationId="{B988A6F3-C452-0801-2395-D739DF168578}"/>
          </ac:picMkLst>
        </pc:picChg>
      </pc:sldChg>
      <pc:sldChg chg="addSp delSp modSp mod ord">
        <pc:chgData name="Alyssa Owens" userId="2f874481-789a-4d4c-9eb3-ead01fbab648" providerId="ADAL" clId="{41C110F0-0422-D64C-AF82-15BEE7D3E433}" dt="2023-03-10T23:12:03.068" v="4095" actId="403"/>
        <pc:sldMkLst>
          <pc:docMk/>
          <pc:sldMk cId="1395383326" sldId="266"/>
        </pc:sldMkLst>
        <pc:spChg chg="mod">
          <ac:chgData name="Alyssa Owens" userId="2f874481-789a-4d4c-9eb3-ead01fbab648" providerId="ADAL" clId="{41C110F0-0422-D64C-AF82-15BEE7D3E433}" dt="2023-03-09T23:08:52.467" v="139" actId="1076"/>
          <ac:spMkLst>
            <pc:docMk/>
            <pc:sldMk cId="1395383326" sldId="266"/>
            <ac:spMk id="6" creationId="{497E990E-B886-74B4-7ED1-31BF7400CE74}"/>
          </ac:spMkLst>
        </pc:spChg>
        <pc:spChg chg="mod">
          <ac:chgData name="Alyssa Owens" userId="2f874481-789a-4d4c-9eb3-ead01fbab648" providerId="ADAL" clId="{41C110F0-0422-D64C-AF82-15BEE7D3E433}" dt="2023-03-09T23:08:27.109" v="136" actId="404"/>
          <ac:spMkLst>
            <pc:docMk/>
            <pc:sldMk cId="1395383326" sldId="266"/>
            <ac:spMk id="8" creationId="{28A19607-E0AE-3B6C-C565-DC039AC00C61}"/>
          </ac:spMkLst>
        </pc:spChg>
        <pc:spChg chg="mod">
          <ac:chgData name="Alyssa Owens" userId="2f874481-789a-4d4c-9eb3-ead01fbab648" providerId="ADAL" clId="{41C110F0-0422-D64C-AF82-15BEE7D3E433}" dt="2023-03-09T23:08:13.559" v="134" actId="1076"/>
          <ac:spMkLst>
            <pc:docMk/>
            <pc:sldMk cId="1395383326" sldId="266"/>
            <ac:spMk id="16" creationId="{10FC0A92-7373-4F65-95CB-743950CFD5EF}"/>
          </ac:spMkLst>
        </pc:spChg>
        <pc:spChg chg="mod">
          <ac:chgData name="Alyssa Owens" userId="2f874481-789a-4d4c-9eb3-ead01fbab648" providerId="ADAL" clId="{41C110F0-0422-D64C-AF82-15BEE7D3E433}" dt="2023-03-10T23:12:03.068" v="4095" actId="403"/>
          <ac:spMkLst>
            <pc:docMk/>
            <pc:sldMk cId="1395383326" sldId="266"/>
            <ac:spMk id="54" creationId="{42D241C4-38E9-14EF-5EE0-E9108EC87168}"/>
          </ac:spMkLst>
        </pc:spChg>
        <pc:picChg chg="add mod">
          <ac:chgData name="Alyssa Owens" userId="2f874481-789a-4d4c-9eb3-ead01fbab648" providerId="ADAL" clId="{41C110F0-0422-D64C-AF82-15BEE7D3E433}" dt="2023-03-09T23:11:42.738" v="166" actId="1076"/>
          <ac:picMkLst>
            <pc:docMk/>
            <pc:sldMk cId="1395383326" sldId="266"/>
            <ac:picMk id="2" creationId="{1E0039DA-3E31-C154-D52E-07618A782E28}"/>
          </ac:picMkLst>
        </pc:picChg>
        <pc:picChg chg="add mod">
          <ac:chgData name="Alyssa Owens" userId="2f874481-789a-4d4c-9eb3-ead01fbab648" providerId="ADAL" clId="{41C110F0-0422-D64C-AF82-15BEE7D3E433}" dt="2023-03-09T23:11:56.013" v="169" actId="1076"/>
          <ac:picMkLst>
            <pc:docMk/>
            <pc:sldMk cId="1395383326" sldId="266"/>
            <ac:picMk id="3" creationId="{79891C00-08F2-9B78-A876-C1EA298CE9A4}"/>
          </ac:picMkLst>
        </pc:picChg>
        <pc:picChg chg="del">
          <ac:chgData name="Alyssa Owens" userId="2f874481-789a-4d4c-9eb3-ead01fbab648" providerId="ADAL" clId="{41C110F0-0422-D64C-AF82-15BEE7D3E433}" dt="2023-03-09T23:11:09.513" v="159" actId="478"/>
          <ac:picMkLst>
            <pc:docMk/>
            <pc:sldMk cId="1395383326" sldId="266"/>
            <ac:picMk id="17" creationId="{36C92C78-F220-DA73-AECE-5332B0FD1D8E}"/>
          </ac:picMkLst>
        </pc:picChg>
        <pc:picChg chg="mod">
          <ac:chgData name="Alyssa Owens" userId="2f874481-789a-4d4c-9eb3-ead01fbab648" providerId="ADAL" clId="{41C110F0-0422-D64C-AF82-15BEE7D3E433}" dt="2023-03-09T23:11:22.729" v="161" actId="1076"/>
          <ac:picMkLst>
            <pc:docMk/>
            <pc:sldMk cId="1395383326" sldId="266"/>
            <ac:picMk id="18" creationId="{4F554BE1-DB6E-FB31-F1DE-BE7EDCC3DF84}"/>
          </ac:picMkLst>
        </pc:picChg>
        <pc:picChg chg="del">
          <ac:chgData name="Alyssa Owens" userId="2f874481-789a-4d4c-9eb3-ead01fbab648" providerId="ADAL" clId="{41C110F0-0422-D64C-AF82-15BEE7D3E433}" dt="2023-03-09T23:11:16.481" v="160" actId="478"/>
          <ac:picMkLst>
            <pc:docMk/>
            <pc:sldMk cId="1395383326" sldId="266"/>
            <ac:picMk id="19" creationId="{32FC70F2-554B-8959-A069-F277F9B19229}"/>
          </ac:picMkLst>
        </pc:picChg>
      </pc:sldChg>
      <pc:sldChg chg="addSp delSp modSp mod">
        <pc:chgData name="Alyssa Owens" userId="2f874481-789a-4d4c-9eb3-ead01fbab648" providerId="ADAL" clId="{41C110F0-0422-D64C-AF82-15BEE7D3E433}" dt="2023-03-20T20:34:18.974" v="4481" actId="20577"/>
        <pc:sldMkLst>
          <pc:docMk/>
          <pc:sldMk cId="148809118" sldId="267"/>
        </pc:sldMkLst>
        <pc:spChg chg="mod">
          <ac:chgData name="Alyssa Owens" userId="2f874481-789a-4d4c-9eb3-ead01fbab648" providerId="ADAL" clId="{41C110F0-0422-D64C-AF82-15BEE7D3E433}" dt="2023-03-09T23:18:35.329" v="244" actId="164"/>
          <ac:spMkLst>
            <pc:docMk/>
            <pc:sldMk cId="148809118" sldId="267"/>
            <ac:spMk id="11" creationId="{63680307-3D46-543F-EDCA-045A7D1EF0EE}"/>
          </ac:spMkLst>
        </pc:spChg>
        <pc:spChg chg="mod">
          <ac:chgData name="Alyssa Owens" userId="2f874481-789a-4d4c-9eb3-ead01fbab648" providerId="ADAL" clId="{41C110F0-0422-D64C-AF82-15BEE7D3E433}" dt="2023-03-09T23:18:35.329" v="244" actId="164"/>
          <ac:spMkLst>
            <pc:docMk/>
            <pc:sldMk cId="148809118" sldId="267"/>
            <ac:spMk id="12" creationId="{107EF9B0-FD37-F3A0-81F0-64622C6275FD}"/>
          </ac:spMkLst>
        </pc:spChg>
        <pc:spChg chg="del mod">
          <ac:chgData name="Alyssa Owens" userId="2f874481-789a-4d4c-9eb3-ead01fbab648" providerId="ADAL" clId="{41C110F0-0422-D64C-AF82-15BEE7D3E433}" dt="2023-03-09T23:13:00.497" v="176" actId="478"/>
          <ac:spMkLst>
            <pc:docMk/>
            <pc:sldMk cId="148809118" sldId="267"/>
            <ac:spMk id="13" creationId="{97C10527-CD9B-CD54-7286-0B2E3F4C6F40}"/>
          </ac:spMkLst>
        </pc:spChg>
        <pc:spChg chg="mod">
          <ac:chgData name="Alyssa Owens" userId="2f874481-789a-4d4c-9eb3-ead01fbab648" providerId="ADAL" clId="{41C110F0-0422-D64C-AF82-15BEE7D3E433}" dt="2023-03-20T20:34:18.974" v="4481" actId="20577"/>
          <ac:spMkLst>
            <pc:docMk/>
            <pc:sldMk cId="148809118" sldId="267"/>
            <ac:spMk id="14" creationId="{A1D44FAE-8C68-9658-814F-8BF350B6B80E}"/>
          </ac:spMkLst>
        </pc:spChg>
        <pc:spChg chg="mod">
          <ac:chgData name="Alyssa Owens" userId="2f874481-789a-4d4c-9eb3-ead01fbab648" providerId="ADAL" clId="{41C110F0-0422-D64C-AF82-15BEE7D3E433}" dt="2023-03-09T23:18:35.329" v="244" actId="164"/>
          <ac:spMkLst>
            <pc:docMk/>
            <pc:sldMk cId="148809118" sldId="267"/>
            <ac:spMk id="20" creationId="{F494E798-5B6E-65DD-C5BD-F0E2356E4C43}"/>
          </ac:spMkLst>
        </pc:spChg>
        <pc:spChg chg="mod">
          <ac:chgData name="Alyssa Owens" userId="2f874481-789a-4d4c-9eb3-ead01fbab648" providerId="ADAL" clId="{41C110F0-0422-D64C-AF82-15BEE7D3E433}" dt="2023-03-09T23:18:35.329" v="244" actId="164"/>
          <ac:spMkLst>
            <pc:docMk/>
            <pc:sldMk cId="148809118" sldId="267"/>
            <ac:spMk id="21" creationId="{61950EFF-35F9-BEAD-2F04-3E44FB2BC0E2}"/>
          </ac:spMkLst>
        </pc:spChg>
        <pc:spChg chg="del mod">
          <ac:chgData name="Alyssa Owens" userId="2f874481-789a-4d4c-9eb3-ead01fbab648" providerId="ADAL" clId="{41C110F0-0422-D64C-AF82-15BEE7D3E433}" dt="2023-03-09T23:12:57.938" v="175" actId="478"/>
          <ac:spMkLst>
            <pc:docMk/>
            <pc:sldMk cId="148809118" sldId="267"/>
            <ac:spMk id="22" creationId="{6DC30BE0-605C-8314-56DA-AAC9396580BC}"/>
          </ac:spMkLst>
        </pc:spChg>
        <pc:spChg chg="mod">
          <ac:chgData name="Alyssa Owens" userId="2f874481-789a-4d4c-9eb3-ead01fbab648" providerId="ADAL" clId="{41C110F0-0422-D64C-AF82-15BEE7D3E433}" dt="2023-03-20T20:33:54.319" v="4479" actId="20577"/>
          <ac:spMkLst>
            <pc:docMk/>
            <pc:sldMk cId="148809118" sldId="267"/>
            <ac:spMk id="23" creationId="{B17517C5-F296-933A-CA81-FCF49811C92E}"/>
          </ac:spMkLst>
        </pc:spChg>
        <pc:spChg chg="mod">
          <ac:chgData name="Alyssa Owens" userId="2f874481-789a-4d4c-9eb3-ead01fbab648" providerId="ADAL" clId="{41C110F0-0422-D64C-AF82-15BEE7D3E433}" dt="2023-03-09T23:18:35.329" v="244" actId="164"/>
          <ac:spMkLst>
            <pc:docMk/>
            <pc:sldMk cId="148809118" sldId="267"/>
            <ac:spMk id="24" creationId="{1431AA63-0E83-776C-1925-998ADE6CA87A}"/>
          </ac:spMkLst>
        </pc:spChg>
        <pc:spChg chg="mod">
          <ac:chgData name="Alyssa Owens" userId="2f874481-789a-4d4c-9eb3-ead01fbab648" providerId="ADAL" clId="{41C110F0-0422-D64C-AF82-15BEE7D3E433}" dt="2023-03-09T23:18:35.329" v="244" actId="164"/>
          <ac:spMkLst>
            <pc:docMk/>
            <pc:sldMk cId="148809118" sldId="267"/>
            <ac:spMk id="25" creationId="{258406C2-57F6-0282-8F3D-D7E2EDA05BFB}"/>
          </ac:spMkLst>
        </pc:spChg>
        <pc:spChg chg="del mod">
          <ac:chgData name="Alyssa Owens" userId="2f874481-789a-4d4c-9eb3-ead01fbab648" providerId="ADAL" clId="{41C110F0-0422-D64C-AF82-15BEE7D3E433}" dt="2023-03-09T23:12:56.692" v="174" actId="478"/>
          <ac:spMkLst>
            <pc:docMk/>
            <pc:sldMk cId="148809118" sldId="267"/>
            <ac:spMk id="26" creationId="{6B15E0BB-7497-D976-1657-17038EC8DBF0}"/>
          </ac:spMkLst>
        </pc:spChg>
        <pc:spChg chg="mod">
          <ac:chgData name="Alyssa Owens" userId="2f874481-789a-4d4c-9eb3-ead01fbab648" providerId="ADAL" clId="{41C110F0-0422-D64C-AF82-15BEE7D3E433}" dt="2023-03-09T23:18:35.329" v="244" actId="164"/>
          <ac:spMkLst>
            <pc:docMk/>
            <pc:sldMk cId="148809118" sldId="267"/>
            <ac:spMk id="27" creationId="{3AA849FC-C4BC-EFAB-7291-43988B20FE4E}"/>
          </ac:spMkLst>
        </pc:spChg>
        <pc:spChg chg="add mod">
          <ac:chgData name="Alyssa Owens" userId="2f874481-789a-4d4c-9eb3-ead01fbab648" providerId="ADAL" clId="{41C110F0-0422-D64C-AF82-15BEE7D3E433}" dt="2023-03-09T23:18:49.270" v="247" actId="164"/>
          <ac:spMkLst>
            <pc:docMk/>
            <pc:sldMk cId="148809118" sldId="267"/>
            <ac:spMk id="28" creationId="{C9A7A910-162A-BCFB-DBFB-069A0F92913F}"/>
          </ac:spMkLst>
        </pc:spChg>
        <pc:spChg chg="add mod">
          <ac:chgData name="Alyssa Owens" userId="2f874481-789a-4d4c-9eb3-ead01fbab648" providerId="ADAL" clId="{41C110F0-0422-D64C-AF82-15BEE7D3E433}" dt="2023-03-09T23:18:49.270" v="247" actId="164"/>
          <ac:spMkLst>
            <pc:docMk/>
            <pc:sldMk cId="148809118" sldId="267"/>
            <ac:spMk id="29" creationId="{3C1C9731-1B92-F7EB-F259-9F73928976CD}"/>
          </ac:spMkLst>
        </pc:spChg>
        <pc:spChg chg="add mod">
          <ac:chgData name="Alyssa Owens" userId="2f874481-789a-4d4c-9eb3-ead01fbab648" providerId="ADAL" clId="{41C110F0-0422-D64C-AF82-15BEE7D3E433}" dt="2023-03-09T23:18:49.270" v="247" actId="164"/>
          <ac:spMkLst>
            <pc:docMk/>
            <pc:sldMk cId="148809118" sldId="267"/>
            <ac:spMk id="30" creationId="{9B18352F-7833-04D3-E8E1-32590084B5D5}"/>
          </ac:spMkLst>
        </pc:spChg>
        <pc:spChg chg="mod">
          <ac:chgData name="Alyssa Owens" userId="2f874481-789a-4d4c-9eb3-ead01fbab648" providerId="ADAL" clId="{41C110F0-0422-D64C-AF82-15BEE7D3E433}" dt="2023-03-10T23:11:57.070" v="4094" actId="403"/>
          <ac:spMkLst>
            <pc:docMk/>
            <pc:sldMk cId="148809118" sldId="267"/>
            <ac:spMk id="43" creationId="{1DAB353C-E40C-B8A0-839D-DEE68F586170}"/>
          </ac:spMkLst>
        </pc:spChg>
        <pc:grpChg chg="add mod">
          <ac:chgData name="Alyssa Owens" userId="2f874481-789a-4d4c-9eb3-ead01fbab648" providerId="ADAL" clId="{41C110F0-0422-D64C-AF82-15BEE7D3E433}" dt="2023-03-09T23:18:49.270" v="247" actId="164"/>
          <ac:grpSpMkLst>
            <pc:docMk/>
            <pc:sldMk cId="148809118" sldId="267"/>
            <ac:grpSpMk id="2" creationId="{D62D9EB2-77A4-FBBB-CB08-935654FC955A}"/>
          </ac:grpSpMkLst>
        </pc:grpChg>
        <pc:grpChg chg="mod">
          <ac:chgData name="Alyssa Owens" userId="2f874481-789a-4d4c-9eb3-ead01fbab648" providerId="ADAL" clId="{41C110F0-0422-D64C-AF82-15BEE7D3E433}" dt="2023-03-09T23:18:35.329" v="244" actId="164"/>
          <ac:grpSpMkLst>
            <pc:docMk/>
            <pc:sldMk cId="148809118" sldId="267"/>
            <ac:grpSpMk id="3" creationId="{DC5CD1EF-66F1-7F40-C970-3D2E8C67E7C6}"/>
          </ac:grpSpMkLst>
        </pc:grpChg>
        <pc:grpChg chg="del">
          <ac:chgData name="Alyssa Owens" userId="2f874481-789a-4d4c-9eb3-ead01fbab648" providerId="ADAL" clId="{41C110F0-0422-D64C-AF82-15BEE7D3E433}" dt="2023-03-09T23:12:43.183" v="171" actId="478"/>
          <ac:grpSpMkLst>
            <pc:docMk/>
            <pc:sldMk cId="148809118" sldId="267"/>
            <ac:grpSpMk id="4" creationId="{7FE079A6-66AC-DFAC-DBFB-C1A511CB0B80}"/>
          </ac:grpSpMkLst>
        </pc:grpChg>
        <pc:grpChg chg="mod">
          <ac:chgData name="Alyssa Owens" userId="2f874481-789a-4d4c-9eb3-ead01fbab648" providerId="ADAL" clId="{41C110F0-0422-D64C-AF82-15BEE7D3E433}" dt="2023-03-09T23:18:35.329" v="244" actId="164"/>
          <ac:grpSpMkLst>
            <pc:docMk/>
            <pc:sldMk cId="148809118" sldId="267"/>
            <ac:grpSpMk id="9" creationId="{845ABD95-A01F-EDA9-8280-5DF60E376EC0}"/>
          </ac:grpSpMkLst>
        </pc:grpChg>
        <pc:grpChg chg="mod">
          <ac:chgData name="Alyssa Owens" userId="2f874481-789a-4d4c-9eb3-ead01fbab648" providerId="ADAL" clId="{41C110F0-0422-D64C-AF82-15BEE7D3E433}" dt="2023-03-09T23:18:35.329" v="244" actId="164"/>
          <ac:grpSpMkLst>
            <pc:docMk/>
            <pc:sldMk cId="148809118" sldId="267"/>
            <ac:grpSpMk id="10" creationId="{FAB3EC1A-127E-7AF4-735F-1BCE33361C36}"/>
          </ac:grpSpMkLst>
        </pc:grpChg>
        <pc:grpChg chg="add mod">
          <ac:chgData name="Alyssa Owens" userId="2f874481-789a-4d4c-9eb3-ead01fbab648" providerId="ADAL" clId="{41C110F0-0422-D64C-AF82-15BEE7D3E433}" dt="2023-03-09T23:18:35.329" v="244" actId="164"/>
          <ac:grpSpMkLst>
            <pc:docMk/>
            <pc:sldMk cId="148809118" sldId="267"/>
            <ac:grpSpMk id="34" creationId="{0BEBBB17-120F-32F9-DC0E-9A8A5192C8EF}"/>
          </ac:grpSpMkLst>
        </pc:grpChg>
        <pc:grpChg chg="add mod">
          <ac:chgData name="Alyssa Owens" userId="2f874481-789a-4d4c-9eb3-ead01fbab648" providerId="ADAL" clId="{41C110F0-0422-D64C-AF82-15BEE7D3E433}" dt="2023-03-10T18:37:07.848" v="665" actId="14100"/>
          <ac:grpSpMkLst>
            <pc:docMk/>
            <pc:sldMk cId="148809118" sldId="267"/>
            <ac:grpSpMk id="35" creationId="{8DFC79B8-1EE0-20DC-83B2-72A0590BB0FE}"/>
          </ac:grpSpMkLst>
        </pc:grpChg>
        <pc:picChg chg="add mod">
          <ac:chgData name="Alyssa Owens" userId="2f874481-789a-4d4c-9eb3-ead01fbab648" providerId="ADAL" clId="{41C110F0-0422-D64C-AF82-15BEE7D3E433}" dt="2023-03-09T23:26:12.737" v="251" actId="14100"/>
          <ac:picMkLst>
            <pc:docMk/>
            <pc:sldMk cId="148809118" sldId="267"/>
            <ac:picMk id="31" creationId="{0CCE37D0-7A7E-448B-E935-ECEEEBC6C762}"/>
          </ac:picMkLst>
        </pc:picChg>
        <pc:picChg chg="add mod">
          <ac:chgData name="Alyssa Owens" userId="2f874481-789a-4d4c-9eb3-ead01fbab648" providerId="ADAL" clId="{41C110F0-0422-D64C-AF82-15BEE7D3E433}" dt="2023-03-09T23:18:49.270" v="247" actId="164"/>
          <ac:picMkLst>
            <pc:docMk/>
            <pc:sldMk cId="148809118" sldId="267"/>
            <ac:picMk id="32" creationId="{C8569AB4-94B8-99D7-5A32-45FE3FBBC635}"/>
          </ac:picMkLst>
        </pc:picChg>
        <pc:picChg chg="add mod">
          <ac:chgData name="Alyssa Owens" userId="2f874481-789a-4d4c-9eb3-ead01fbab648" providerId="ADAL" clId="{41C110F0-0422-D64C-AF82-15BEE7D3E433}" dt="2023-03-09T23:18:49.270" v="247" actId="164"/>
          <ac:picMkLst>
            <pc:docMk/>
            <pc:sldMk cId="148809118" sldId="267"/>
            <ac:picMk id="33" creationId="{0B1BBEE7-C34B-C1D4-A6DB-AE55C69417B5}"/>
          </ac:picMkLst>
        </pc:picChg>
        <pc:picChg chg="del">
          <ac:chgData name="Alyssa Owens" userId="2f874481-789a-4d4c-9eb3-ead01fbab648" providerId="ADAL" clId="{41C110F0-0422-D64C-AF82-15BEE7D3E433}" dt="2023-03-09T23:12:44.911" v="172" actId="478"/>
          <ac:picMkLst>
            <pc:docMk/>
            <pc:sldMk cId="148809118" sldId="267"/>
            <ac:picMk id="44" creationId="{3AD016E9-1D1B-0D3C-D6BD-0807FA1E778A}"/>
          </ac:picMkLst>
        </pc:picChg>
      </pc:sldChg>
      <pc:sldChg chg="del">
        <pc:chgData name="Alyssa Owens" userId="2f874481-789a-4d4c-9eb3-ead01fbab648" providerId="ADAL" clId="{41C110F0-0422-D64C-AF82-15BEE7D3E433}" dt="2023-03-10T19:31:36.371" v="1910" actId="2696"/>
        <pc:sldMkLst>
          <pc:docMk/>
          <pc:sldMk cId="1365215710" sldId="268"/>
        </pc:sldMkLst>
      </pc:sldChg>
      <pc:sldChg chg="addSp delSp modSp mod ord">
        <pc:chgData name="Alyssa Owens" userId="2f874481-789a-4d4c-9eb3-ead01fbab648" providerId="ADAL" clId="{41C110F0-0422-D64C-AF82-15BEE7D3E433}" dt="2023-03-20T20:40:53.828" v="4496" actId="1076"/>
        <pc:sldMkLst>
          <pc:docMk/>
          <pc:sldMk cId="2301506829" sldId="269"/>
        </pc:sldMkLst>
        <pc:spChg chg="add mod">
          <ac:chgData name="Alyssa Owens" userId="2f874481-789a-4d4c-9eb3-ead01fbab648" providerId="ADAL" clId="{41C110F0-0422-D64C-AF82-15BEE7D3E433}" dt="2023-03-10T00:09:10.497" v="396" actId="20577"/>
          <ac:spMkLst>
            <pc:docMk/>
            <pc:sldMk cId="2301506829" sldId="269"/>
            <ac:spMk id="2" creationId="{C125A936-8FC9-AB1D-5358-BF8E8C988724}"/>
          </ac:spMkLst>
        </pc:spChg>
        <pc:spChg chg="mod">
          <ac:chgData name="Alyssa Owens" userId="2f874481-789a-4d4c-9eb3-ead01fbab648" providerId="ADAL" clId="{41C110F0-0422-D64C-AF82-15BEE7D3E433}" dt="2023-03-10T00:08:41.759" v="331" actId="14100"/>
          <ac:spMkLst>
            <pc:docMk/>
            <pc:sldMk cId="2301506829" sldId="269"/>
            <ac:spMk id="30" creationId="{A9CBAA7A-6BE8-CFB1-36E7-7974DB9F62E6}"/>
          </ac:spMkLst>
        </pc:spChg>
        <pc:spChg chg="mod">
          <ac:chgData name="Alyssa Owens" userId="2f874481-789a-4d4c-9eb3-ead01fbab648" providerId="ADAL" clId="{41C110F0-0422-D64C-AF82-15BEE7D3E433}" dt="2023-03-10T00:08:41.759" v="331" actId="14100"/>
          <ac:spMkLst>
            <pc:docMk/>
            <pc:sldMk cId="2301506829" sldId="269"/>
            <ac:spMk id="31" creationId="{6F860197-3C48-9618-A110-8C3C0CB5DDA3}"/>
          </ac:spMkLst>
        </pc:spChg>
        <pc:spChg chg="mod">
          <ac:chgData name="Alyssa Owens" userId="2f874481-789a-4d4c-9eb3-ead01fbab648" providerId="ADAL" clId="{41C110F0-0422-D64C-AF82-15BEE7D3E433}" dt="2023-03-10T00:08:14.670" v="328" actId="14100"/>
          <ac:spMkLst>
            <pc:docMk/>
            <pc:sldMk cId="2301506829" sldId="269"/>
            <ac:spMk id="34" creationId="{0A594E4D-0233-5063-10E3-6667E1232CB9}"/>
          </ac:spMkLst>
        </pc:spChg>
        <pc:spChg chg="mod">
          <ac:chgData name="Alyssa Owens" userId="2f874481-789a-4d4c-9eb3-ead01fbab648" providerId="ADAL" clId="{41C110F0-0422-D64C-AF82-15BEE7D3E433}" dt="2023-03-10T00:08:14.670" v="328" actId="14100"/>
          <ac:spMkLst>
            <pc:docMk/>
            <pc:sldMk cId="2301506829" sldId="269"/>
            <ac:spMk id="35" creationId="{080F0C9A-4FA8-5D40-054C-36507145E24A}"/>
          </ac:spMkLst>
        </pc:spChg>
        <pc:spChg chg="mod">
          <ac:chgData name="Alyssa Owens" userId="2f874481-789a-4d4c-9eb3-ead01fbab648" providerId="ADAL" clId="{41C110F0-0422-D64C-AF82-15BEE7D3E433}" dt="2023-03-20T20:40:53.828" v="4496" actId="1076"/>
          <ac:spMkLst>
            <pc:docMk/>
            <pc:sldMk cId="2301506829" sldId="269"/>
            <ac:spMk id="36" creationId="{4F4CE733-40D1-EF42-505D-1FB4E832BE9F}"/>
          </ac:spMkLst>
        </pc:spChg>
        <pc:spChg chg="mod">
          <ac:chgData name="Alyssa Owens" userId="2f874481-789a-4d4c-9eb3-ead01fbab648" providerId="ADAL" clId="{41C110F0-0422-D64C-AF82-15BEE7D3E433}" dt="2023-03-20T20:40:44.548" v="4494" actId="1076"/>
          <ac:spMkLst>
            <pc:docMk/>
            <pc:sldMk cId="2301506829" sldId="269"/>
            <ac:spMk id="39" creationId="{61D490B4-9FDE-F5D6-C109-A10B7EAB1F28}"/>
          </ac:spMkLst>
        </pc:spChg>
        <pc:spChg chg="mod">
          <ac:chgData name="Alyssa Owens" userId="2f874481-789a-4d4c-9eb3-ead01fbab648" providerId="ADAL" clId="{41C110F0-0422-D64C-AF82-15BEE7D3E433}" dt="2023-03-20T20:40:48.263" v="4495" actId="1076"/>
          <ac:spMkLst>
            <pc:docMk/>
            <pc:sldMk cId="2301506829" sldId="269"/>
            <ac:spMk id="40" creationId="{DC4C4401-2457-3E9E-8FCF-BCF7D1E8C384}"/>
          </ac:spMkLst>
        </pc:spChg>
        <pc:spChg chg="mod">
          <ac:chgData name="Alyssa Owens" userId="2f874481-789a-4d4c-9eb3-ead01fbab648" providerId="ADAL" clId="{41C110F0-0422-D64C-AF82-15BEE7D3E433}" dt="2023-03-20T20:40:41.436" v="4493" actId="1076"/>
          <ac:spMkLst>
            <pc:docMk/>
            <pc:sldMk cId="2301506829" sldId="269"/>
            <ac:spMk id="41" creationId="{AA958365-40C4-D518-BD70-A61ACCCE7652}"/>
          </ac:spMkLst>
        </pc:spChg>
        <pc:grpChg chg="mod">
          <ac:chgData name="Alyssa Owens" userId="2f874481-789a-4d4c-9eb3-ead01fbab648" providerId="ADAL" clId="{41C110F0-0422-D64C-AF82-15BEE7D3E433}" dt="2023-03-10T00:08:47.104" v="332" actId="1076"/>
          <ac:grpSpMkLst>
            <pc:docMk/>
            <pc:sldMk cId="2301506829" sldId="269"/>
            <ac:grpSpMk id="58" creationId="{9500B554-32C9-2184-CA5C-8D3E0A8D49A5}"/>
          </ac:grpSpMkLst>
        </pc:grpChg>
        <pc:picChg chg="add mod">
          <ac:chgData name="Alyssa Owens" userId="2f874481-789a-4d4c-9eb3-ead01fbab648" providerId="ADAL" clId="{41C110F0-0422-D64C-AF82-15BEE7D3E433}" dt="2023-03-10T23:09:38.159" v="4068" actId="1076"/>
          <ac:picMkLst>
            <pc:docMk/>
            <pc:sldMk cId="2301506829" sldId="269"/>
            <ac:picMk id="4" creationId="{BDFD2810-493F-F174-88D4-52E32115A78F}"/>
          </ac:picMkLst>
        </pc:picChg>
        <pc:picChg chg="del">
          <ac:chgData name="Alyssa Owens" userId="2f874481-789a-4d4c-9eb3-ead01fbab648" providerId="ADAL" clId="{41C110F0-0422-D64C-AF82-15BEE7D3E433}" dt="2023-03-10T00:09:13.512" v="397" actId="478"/>
          <ac:picMkLst>
            <pc:docMk/>
            <pc:sldMk cId="2301506829" sldId="269"/>
            <ac:picMk id="55" creationId="{5208CCAD-B634-8F4B-FD6F-B6902241FE7C}"/>
          </ac:picMkLst>
        </pc:picChg>
      </pc:sldChg>
      <pc:sldChg chg="del">
        <pc:chgData name="Alyssa Owens" userId="2f874481-789a-4d4c-9eb3-ead01fbab648" providerId="ADAL" clId="{41C110F0-0422-D64C-AF82-15BEE7D3E433}" dt="2023-03-10T20:15:43.908" v="3814" actId="2696"/>
        <pc:sldMkLst>
          <pc:docMk/>
          <pc:sldMk cId="4266034687" sldId="270"/>
        </pc:sldMkLst>
      </pc:sldChg>
      <pc:sldChg chg="del">
        <pc:chgData name="Alyssa Owens" userId="2f874481-789a-4d4c-9eb3-ead01fbab648" providerId="ADAL" clId="{41C110F0-0422-D64C-AF82-15BEE7D3E433}" dt="2023-03-10T19:12:47.093" v="1318" actId="2696"/>
        <pc:sldMkLst>
          <pc:docMk/>
          <pc:sldMk cId="3633493871" sldId="272"/>
        </pc:sldMkLst>
      </pc:sldChg>
      <pc:sldChg chg="modSp mod">
        <pc:chgData name="Alyssa Owens" userId="2f874481-789a-4d4c-9eb3-ead01fbab648" providerId="ADAL" clId="{41C110F0-0422-D64C-AF82-15BEE7D3E433}" dt="2023-03-20T20:31:22.816" v="4475" actId="33524"/>
        <pc:sldMkLst>
          <pc:docMk/>
          <pc:sldMk cId="426091900" sldId="273"/>
        </pc:sldMkLst>
        <pc:spChg chg="mod">
          <ac:chgData name="Alyssa Owens" userId="2f874481-789a-4d4c-9eb3-ead01fbab648" providerId="ADAL" clId="{41C110F0-0422-D64C-AF82-15BEE7D3E433}" dt="2023-03-09T23:04:20.781" v="15" actId="1076"/>
          <ac:spMkLst>
            <pc:docMk/>
            <pc:sldMk cId="426091900" sldId="273"/>
            <ac:spMk id="43" creationId="{1DAB353C-E40C-B8A0-839D-DEE68F586170}"/>
          </ac:spMkLst>
        </pc:spChg>
        <pc:graphicFrameChg chg="mod modGraphic">
          <ac:chgData name="Alyssa Owens" userId="2f874481-789a-4d4c-9eb3-ead01fbab648" providerId="ADAL" clId="{41C110F0-0422-D64C-AF82-15BEE7D3E433}" dt="2023-03-20T20:31:22.816" v="4475" actId="33524"/>
          <ac:graphicFrameMkLst>
            <pc:docMk/>
            <pc:sldMk cId="426091900" sldId="273"/>
            <ac:graphicFrameMk id="2" creationId="{0DE7DD73-05F2-D595-C9FB-2671987C277F}"/>
          </ac:graphicFrameMkLst>
        </pc:graphicFrameChg>
        <pc:cxnChg chg="mod">
          <ac:chgData name="Alyssa Owens" userId="2f874481-789a-4d4c-9eb3-ead01fbab648" providerId="ADAL" clId="{41C110F0-0422-D64C-AF82-15BEE7D3E433}" dt="2023-03-09T23:04:14.197" v="14" actId="1076"/>
          <ac:cxnSpMkLst>
            <pc:docMk/>
            <pc:sldMk cId="426091900" sldId="273"/>
            <ac:cxnSpMk id="11" creationId="{9549891D-1AC5-9C41-44F4-1843C58CAB04}"/>
          </ac:cxnSpMkLst>
        </pc:cxnChg>
      </pc:sldChg>
      <pc:sldChg chg="modSp del mod">
        <pc:chgData name="Alyssa Owens" userId="2f874481-789a-4d4c-9eb3-ead01fbab648" providerId="ADAL" clId="{41C110F0-0422-D64C-AF82-15BEE7D3E433}" dt="2023-03-10T23:00:27.416" v="3956" actId="2696"/>
        <pc:sldMkLst>
          <pc:docMk/>
          <pc:sldMk cId="3427791310" sldId="274"/>
        </pc:sldMkLst>
        <pc:spChg chg="mod">
          <ac:chgData name="Alyssa Owens" userId="2f874481-789a-4d4c-9eb3-ead01fbab648" providerId="ADAL" clId="{41C110F0-0422-D64C-AF82-15BEE7D3E433}" dt="2023-03-10T22:59:36.227" v="3946" actId="20577"/>
          <ac:spMkLst>
            <pc:docMk/>
            <pc:sldMk cId="3427791310" sldId="274"/>
            <ac:spMk id="2" creationId="{67D1D7AE-6055-C7C2-F948-5EF497336E9E}"/>
          </ac:spMkLst>
        </pc:spChg>
        <pc:spChg chg="mod">
          <ac:chgData name="Alyssa Owens" userId="2f874481-789a-4d4c-9eb3-ead01fbab648" providerId="ADAL" clId="{41C110F0-0422-D64C-AF82-15BEE7D3E433}" dt="2023-03-10T22:59:59.963" v="3953" actId="20577"/>
          <ac:spMkLst>
            <pc:docMk/>
            <pc:sldMk cId="3427791310" sldId="274"/>
            <ac:spMk id="36" creationId="{4F4CE733-40D1-EF42-505D-1FB4E832BE9F}"/>
          </ac:spMkLst>
        </pc:spChg>
      </pc:sldChg>
      <pc:sldChg chg="del">
        <pc:chgData name="Alyssa Owens" userId="2f874481-789a-4d4c-9eb3-ead01fbab648" providerId="ADAL" clId="{41C110F0-0422-D64C-AF82-15BEE7D3E433}" dt="2023-03-10T19:12:50.988" v="1319" actId="2696"/>
        <pc:sldMkLst>
          <pc:docMk/>
          <pc:sldMk cId="639794230" sldId="275"/>
        </pc:sldMkLst>
      </pc:sldChg>
      <pc:sldChg chg="addSp delSp modSp mod">
        <pc:chgData name="Alyssa Owens" userId="2f874481-789a-4d4c-9eb3-ead01fbab648" providerId="ADAL" clId="{41C110F0-0422-D64C-AF82-15BEE7D3E433}" dt="2023-03-10T23:07:41.987" v="4062" actId="1076"/>
        <pc:sldMkLst>
          <pc:docMk/>
          <pc:sldMk cId="1952477179" sldId="276"/>
        </pc:sldMkLst>
        <pc:spChg chg="add del mod">
          <ac:chgData name="Alyssa Owens" userId="2f874481-789a-4d4c-9eb3-ead01fbab648" providerId="ADAL" clId="{41C110F0-0422-D64C-AF82-15BEE7D3E433}" dt="2023-03-10T23:05:39.898" v="4044" actId="478"/>
          <ac:spMkLst>
            <pc:docMk/>
            <pc:sldMk cId="1952477179" sldId="276"/>
            <ac:spMk id="2" creationId="{2FEDE3F1-F460-827E-AA01-BDC94C144E99}"/>
          </ac:spMkLst>
        </pc:spChg>
        <pc:spChg chg="del">
          <ac:chgData name="Alyssa Owens" userId="2f874481-789a-4d4c-9eb3-ead01fbab648" providerId="ADAL" clId="{41C110F0-0422-D64C-AF82-15BEE7D3E433}" dt="2023-03-10T23:04:03.139" v="4019" actId="478"/>
          <ac:spMkLst>
            <pc:docMk/>
            <pc:sldMk cId="1952477179" sldId="276"/>
            <ac:spMk id="5" creationId="{4B13D35A-5743-9DE8-1FB1-C05A1109E31D}"/>
          </ac:spMkLst>
        </pc:spChg>
        <pc:spChg chg="mod">
          <ac:chgData name="Alyssa Owens" userId="2f874481-789a-4d4c-9eb3-ead01fbab648" providerId="ADAL" clId="{41C110F0-0422-D64C-AF82-15BEE7D3E433}" dt="2023-03-10T23:04:05.642" v="4020" actId="207"/>
          <ac:spMkLst>
            <pc:docMk/>
            <pc:sldMk cId="1952477179" sldId="276"/>
            <ac:spMk id="6" creationId="{892CE018-A799-CFA3-7EA6-6148DB613D7A}"/>
          </ac:spMkLst>
        </pc:spChg>
        <pc:spChg chg="mod">
          <ac:chgData name="Alyssa Owens" userId="2f874481-789a-4d4c-9eb3-ead01fbab648" providerId="ADAL" clId="{41C110F0-0422-D64C-AF82-15BEE7D3E433}" dt="2023-03-10T23:05:17.176" v="4037" actId="207"/>
          <ac:spMkLst>
            <pc:docMk/>
            <pc:sldMk cId="1952477179" sldId="276"/>
            <ac:spMk id="9" creationId="{847934B5-45BD-25EF-F472-0994CE8070FD}"/>
          </ac:spMkLst>
        </pc:spChg>
        <pc:spChg chg="mod">
          <ac:chgData name="Alyssa Owens" userId="2f874481-789a-4d4c-9eb3-ead01fbab648" providerId="ADAL" clId="{41C110F0-0422-D64C-AF82-15BEE7D3E433}" dt="2023-03-10T23:05:20.069" v="4038" actId="207"/>
          <ac:spMkLst>
            <pc:docMk/>
            <pc:sldMk cId="1952477179" sldId="276"/>
            <ac:spMk id="10" creationId="{D359313A-752F-45F6-EEC8-6C1D57780861}"/>
          </ac:spMkLst>
        </pc:spChg>
        <pc:spChg chg="mod">
          <ac:chgData name="Alyssa Owens" userId="2f874481-789a-4d4c-9eb3-ead01fbab648" providerId="ADAL" clId="{41C110F0-0422-D64C-AF82-15BEE7D3E433}" dt="2023-03-10T23:05:03.679" v="4034" actId="207"/>
          <ac:spMkLst>
            <pc:docMk/>
            <pc:sldMk cId="1952477179" sldId="276"/>
            <ac:spMk id="13" creationId="{8F4A960B-1E21-3113-1E98-BE8BDE42A983}"/>
          </ac:spMkLst>
        </pc:spChg>
        <pc:spChg chg="mod">
          <ac:chgData name="Alyssa Owens" userId="2f874481-789a-4d4c-9eb3-ead01fbab648" providerId="ADAL" clId="{41C110F0-0422-D64C-AF82-15BEE7D3E433}" dt="2023-03-10T23:04:57.323" v="4033"/>
          <ac:spMkLst>
            <pc:docMk/>
            <pc:sldMk cId="1952477179" sldId="276"/>
            <ac:spMk id="15" creationId="{2C42C6B9-4545-AB99-6FC8-C412316B2668}"/>
          </ac:spMkLst>
        </pc:spChg>
        <pc:spChg chg="mod">
          <ac:chgData name="Alyssa Owens" userId="2f874481-789a-4d4c-9eb3-ead01fbab648" providerId="ADAL" clId="{41C110F0-0422-D64C-AF82-15BEE7D3E433}" dt="2023-03-10T23:05:06.734" v="4035" actId="207"/>
          <ac:spMkLst>
            <pc:docMk/>
            <pc:sldMk cId="1952477179" sldId="276"/>
            <ac:spMk id="17" creationId="{B45B2EB9-01B8-952F-BB96-8473E8298967}"/>
          </ac:spMkLst>
        </pc:spChg>
        <pc:spChg chg="mod">
          <ac:chgData name="Alyssa Owens" userId="2f874481-789a-4d4c-9eb3-ead01fbab648" providerId="ADAL" clId="{41C110F0-0422-D64C-AF82-15BEE7D3E433}" dt="2023-03-10T23:05:22.662" v="4039" actId="207"/>
          <ac:spMkLst>
            <pc:docMk/>
            <pc:sldMk cId="1952477179" sldId="276"/>
            <ac:spMk id="18" creationId="{27F83B66-45F5-B1E7-80DF-C3E2B6B0A86B}"/>
          </ac:spMkLst>
        </pc:spChg>
        <pc:grpChg chg="add del">
          <ac:chgData name="Alyssa Owens" userId="2f874481-789a-4d4c-9eb3-ead01fbab648" providerId="ADAL" clId="{41C110F0-0422-D64C-AF82-15BEE7D3E433}" dt="2023-03-10T23:04:16.744" v="4025" actId="478"/>
          <ac:grpSpMkLst>
            <pc:docMk/>
            <pc:sldMk cId="1952477179" sldId="276"/>
            <ac:grpSpMk id="3" creationId="{06D5FACC-843B-07A8-A6E8-94E6723DB734}"/>
          </ac:grpSpMkLst>
        </pc:grpChg>
        <pc:grpChg chg="add mod">
          <ac:chgData name="Alyssa Owens" userId="2f874481-789a-4d4c-9eb3-ead01fbab648" providerId="ADAL" clId="{41C110F0-0422-D64C-AF82-15BEE7D3E433}" dt="2023-03-10T23:07:08.287" v="4056" actId="12788"/>
          <ac:grpSpMkLst>
            <pc:docMk/>
            <pc:sldMk cId="1952477179" sldId="276"/>
            <ac:grpSpMk id="7" creationId="{3A58F07E-ADBC-4FA4-97DA-76D6DD111529}"/>
          </ac:grpSpMkLst>
        </pc:grpChg>
        <pc:grpChg chg="mod">
          <ac:chgData name="Alyssa Owens" userId="2f874481-789a-4d4c-9eb3-ead01fbab648" providerId="ADAL" clId="{41C110F0-0422-D64C-AF82-15BEE7D3E433}" dt="2023-03-10T23:04:57.323" v="4033"/>
          <ac:grpSpMkLst>
            <pc:docMk/>
            <pc:sldMk cId="1952477179" sldId="276"/>
            <ac:grpSpMk id="8" creationId="{37EF7519-0664-3A33-B746-6F911E861E72}"/>
          </ac:grpSpMkLst>
        </pc:grpChg>
        <pc:grpChg chg="mod">
          <ac:chgData name="Alyssa Owens" userId="2f874481-789a-4d4c-9eb3-ead01fbab648" providerId="ADAL" clId="{41C110F0-0422-D64C-AF82-15BEE7D3E433}" dt="2023-03-10T23:04:57.323" v="4033"/>
          <ac:grpSpMkLst>
            <pc:docMk/>
            <pc:sldMk cId="1952477179" sldId="276"/>
            <ac:grpSpMk id="14" creationId="{C65D492A-54CA-93B7-C501-54AB81C62677}"/>
          </ac:grpSpMkLst>
        </pc:grpChg>
        <pc:grpChg chg="mod">
          <ac:chgData name="Alyssa Owens" userId="2f874481-789a-4d4c-9eb3-ead01fbab648" providerId="ADAL" clId="{41C110F0-0422-D64C-AF82-15BEE7D3E433}" dt="2023-03-10T23:04:57.323" v="4033"/>
          <ac:grpSpMkLst>
            <pc:docMk/>
            <pc:sldMk cId="1952477179" sldId="276"/>
            <ac:grpSpMk id="16" creationId="{4773E17D-7086-ADCE-8805-3830F8BF2A37}"/>
          </ac:grpSpMkLst>
        </pc:grpChg>
        <pc:picChg chg="mod">
          <ac:chgData name="Alyssa Owens" userId="2f874481-789a-4d4c-9eb3-ead01fbab648" providerId="ADAL" clId="{41C110F0-0422-D64C-AF82-15BEE7D3E433}" dt="2023-03-10T23:05:28.533" v="4040" actId="207"/>
          <ac:picMkLst>
            <pc:docMk/>
            <pc:sldMk cId="1952477179" sldId="276"/>
            <ac:picMk id="11" creationId="{FEACD566-0DE0-E60B-0BC9-D76F9A5AA1DE}"/>
          </ac:picMkLst>
        </pc:picChg>
        <pc:picChg chg="mod">
          <ac:chgData name="Alyssa Owens" userId="2f874481-789a-4d4c-9eb3-ead01fbab648" providerId="ADAL" clId="{41C110F0-0422-D64C-AF82-15BEE7D3E433}" dt="2023-03-10T23:05:13.863" v="4036" actId="207"/>
          <ac:picMkLst>
            <pc:docMk/>
            <pc:sldMk cId="1952477179" sldId="276"/>
            <ac:picMk id="19" creationId="{E35582E4-B9C8-3F71-4F9E-5E90367106CB}"/>
          </ac:picMkLst>
        </pc:picChg>
        <pc:picChg chg="add del mod">
          <ac:chgData name="Alyssa Owens" userId="2f874481-789a-4d4c-9eb3-ead01fbab648" providerId="ADAL" clId="{41C110F0-0422-D64C-AF82-15BEE7D3E433}" dt="2023-03-10T23:07:22.073" v="4057" actId="478"/>
          <ac:picMkLst>
            <pc:docMk/>
            <pc:sldMk cId="1952477179" sldId="276"/>
            <ac:picMk id="24" creationId="{7E73A48E-C9F7-679D-8A8D-819B3697F00D}"/>
          </ac:picMkLst>
        </pc:picChg>
        <pc:picChg chg="add mod">
          <ac:chgData name="Alyssa Owens" userId="2f874481-789a-4d4c-9eb3-ead01fbab648" providerId="ADAL" clId="{41C110F0-0422-D64C-AF82-15BEE7D3E433}" dt="2023-03-10T23:07:41.987" v="4062" actId="1076"/>
          <ac:picMkLst>
            <pc:docMk/>
            <pc:sldMk cId="1952477179" sldId="276"/>
            <ac:picMk id="26" creationId="{F8BAEB9D-5D0E-B017-65B6-C99BB92EC6A7}"/>
          </ac:picMkLst>
        </pc:picChg>
        <pc:picChg chg="del">
          <ac:chgData name="Alyssa Owens" userId="2f874481-789a-4d4c-9eb3-ead01fbab648" providerId="ADAL" clId="{41C110F0-0422-D64C-AF82-15BEE7D3E433}" dt="2023-03-10T23:05:47.462" v="4046" actId="478"/>
          <ac:picMkLst>
            <pc:docMk/>
            <pc:sldMk cId="1952477179" sldId="276"/>
            <ac:picMk id="42" creationId="{27E54444-268D-B516-FD0F-338AA63E71D3}"/>
          </ac:picMkLst>
        </pc:picChg>
        <pc:cxnChg chg="mod">
          <ac:chgData name="Alyssa Owens" userId="2f874481-789a-4d4c-9eb3-ead01fbab648" providerId="ADAL" clId="{41C110F0-0422-D64C-AF82-15BEE7D3E433}" dt="2023-03-10T23:06:13.387" v="4049" actId="14100"/>
          <ac:cxnSpMkLst>
            <pc:docMk/>
            <pc:sldMk cId="1952477179" sldId="276"/>
            <ac:cxnSpMk id="12" creationId="{7E1111DC-B777-1064-62F6-AAECDEE1B79A}"/>
          </ac:cxnSpMkLst>
        </pc:cxnChg>
      </pc:sldChg>
      <pc:sldChg chg="addSp delSp modSp add mod">
        <pc:chgData name="Alyssa Owens" userId="2f874481-789a-4d4c-9eb3-ead01fbab648" providerId="ADAL" clId="{41C110F0-0422-D64C-AF82-15BEE7D3E433}" dt="2023-03-10T23:12:54.991" v="4107" actId="207"/>
        <pc:sldMkLst>
          <pc:docMk/>
          <pc:sldMk cId="2653111845" sldId="277"/>
        </pc:sldMkLst>
        <pc:spChg chg="add mod">
          <ac:chgData name="Alyssa Owens" userId="2f874481-789a-4d4c-9eb3-ead01fbab648" providerId="ADAL" clId="{41C110F0-0422-D64C-AF82-15BEE7D3E433}" dt="2023-03-10T23:12:46.880" v="4104" actId="1076"/>
          <ac:spMkLst>
            <pc:docMk/>
            <pc:sldMk cId="2653111845" sldId="277"/>
            <ac:spMk id="2" creationId="{BA654983-B97D-4528-1657-3A245D0736E5}"/>
          </ac:spMkLst>
        </pc:spChg>
        <pc:spChg chg="add del mod">
          <ac:chgData name="Alyssa Owens" userId="2f874481-789a-4d4c-9eb3-ead01fbab648" providerId="ADAL" clId="{41C110F0-0422-D64C-AF82-15BEE7D3E433}" dt="2023-03-10T18:33:17.717" v="615" actId="478"/>
          <ac:spMkLst>
            <pc:docMk/>
            <pc:sldMk cId="2653111845" sldId="277"/>
            <ac:spMk id="9" creationId="{AEB5B297-B03E-278B-41B0-D8243FB1E956}"/>
          </ac:spMkLst>
        </pc:spChg>
        <pc:spChg chg="add mod">
          <ac:chgData name="Alyssa Owens" userId="2f874481-789a-4d4c-9eb3-ead01fbab648" providerId="ADAL" clId="{41C110F0-0422-D64C-AF82-15BEE7D3E433}" dt="2023-03-10T23:12:49.614" v="4105" actId="1076"/>
          <ac:spMkLst>
            <pc:docMk/>
            <pc:sldMk cId="2653111845" sldId="277"/>
            <ac:spMk id="10" creationId="{056FCB44-62F6-0F8E-2899-FB14E915420D}"/>
          </ac:spMkLst>
        </pc:spChg>
        <pc:spChg chg="add mod">
          <ac:chgData name="Alyssa Owens" userId="2f874481-789a-4d4c-9eb3-ead01fbab648" providerId="ADAL" clId="{41C110F0-0422-D64C-AF82-15BEE7D3E433}" dt="2023-03-10T23:12:52.337" v="4106" actId="1076"/>
          <ac:spMkLst>
            <pc:docMk/>
            <pc:sldMk cId="2653111845" sldId="277"/>
            <ac:spMk id="11" creationId="{2E83E218-7FDC-EEFE-505F-E6FE893DDED1}"/>
          </ac:spMkLst>
        </pc:spChg>
        <pc:spChg chg="del">
          <ac:chgData name="Alyssa Owens" userId="2f874481-789a-4d4c-9eb3-ead01fbab648" providerId="ADAL" clId="{41C110F0-0422-D64C-AF82-15BEE7D3E433}" dt="2023-03-10T18:32:01.144" v="600" actId="478"/>
          <ac:spMkLst>
            <pc:docMk/>
            <pc:sldMk cId="2653111845" sldId="277"/>
            <ac:spMk id="15" creationId="{56BC10BC-3341-6A7B-41C7-3404EB0ED923}"/>
          </ac:spMkLst>
        </pc:spChg>
        <pc:spChg chg="mod">
          <ac:chgData name="Alyssa Owens" userId="2f874481-789a-4d4c-9eb3-ead01fbab648" providerId="ADAL" clId="{41C110F0-0422-D64C-AF82-15BEE7D3E433}" dt="2023-03-10T23:12:54.991" v="4107" actId="207"/>
          <ac:spMkLst>
            <pc:docMk/>
            <pc:sldMk cId="2653111845" sldId="277"/>
            <ac:spMk id="16" creationId="{7C0ABC6A-62BD-1C7A-9223-2F857B35EF9D}"/>
          </ac:spMkLst>
        </pc:spChg>
        <pc:spChg chg="del">
          <ac:chgData name="Alyssa Owens" userId="2f874481-789a-4d4c-9eb3-ead01fbab648" providerId="ADAL" clId="{41C110F0-0422-D64C-AF82-15BEE7D3E433}" dt="2023-03-10T18:32:02.884" v="601" actId="478"/>
          <ac:spMkLst>
            <pc:docMk/>
            <pc:sldMk cId="2653111845" sldId="277"/>
            <ac:spMk id="17" creationId="{B2442893-63BF-C8F9-B01F-9A3325F8C5E3}"/>
          </ac:spMkLst>
        </pc:spChg>
        <pc:spChg chg="del">
          <ac:chgData name="Alyssa Owens" userId="2f874481-789a-4d4c-9eb3-ead01fbab648" providerId="ADAL" clId="{41C110F0-0422-D64C-AF82-15BEE7D3E433}" dt="2023-03-10T18:31:59.449" v="599" actId="478"/>
          <ac:spMkLst>
            <pc:docMk/>
            <pc:sldMk cId="2653111845" sldId="277"/>
            <ac:spMk id="18" creationId="{1DFA8D7E-5E24-AE3E-8B24-2E1E1C22D972}"/>
          </ac:spMkLst>
        </pc:spChg>
        <pc:spChg chg="mod">
          <ac:chgData name="Alyssa Owens" userId="2f874481-789a-4d4c-9eb3-ead01fbab648" providerId="ADAL" clId="{41C110F0-0422-D64C-AF82-15BEE7D3E433}" dt="2023-03-10T23:12:22.361" v="4098" actId="403"/>
          <ac:spMkLst>
            <pc:docMk/>
            <pc:sldMk cId="2653111845" sldId="277"/>
            <ac:spMk id="43" creationId="{1DAB353C-E40C-B8A0-839D-DEE68F586170}"/>
          </ac:spMkLst>
        </pc:spChg>
        <pc:grpChg chg="mod">
          <ac:chgData name="Alyssa Owens" userId="2f874481-789a-4d4c-9eb3-ead01fbab648" providerId="ADAL" clId="{41C110F0-0422-D64C-AF82-15BEE7D3E433}" dt="2023-03-10T23:12:28.384" v="4099" actId="1076"/>
          <ac:grpSpMkLst>
            <pc:docMk/>
            <pc:sldMk cId="2653111845" sldId="277"/>
            <ac:grpSpMk id="4" creationId="{7FE079A6-66AC-DFAC-DBFB-C1A511CB0B80}"/>
          </ac:grpSpMkLst>
        </pc:grpChg>
        <pc:picChg chg="add mod">
          <ac:chgData name="Alyssa Owens" userId="2f874481-789a-4d4c-9eb3-ead01fbab648" providerId="ADAL" clId="{41C110F0-0422-D64C-AF82-15BEE7D3E433}" dt="2023-03-10T23:12:41.851" v="4103" actId="1076"/>
          <ac:picMkLst>
            <pc:docMk/>
            <pc:sldMk cId="2653111845" sldId="277"/>
            <ac:picMk id="12" creationId="{CB2E466C-4D9D-3A35-F946-29892F3A74E6}"/>
          </ac:picMkLst>
        </pc:picChg>
        <pc:picChg chg="del mod">
          <ac:chgData name="Alyssa Owens" userId="2f874481-789a-4d4c-9eb3-ead01fbab648" providerId="ADAL" clId="{41C110F0-0422-D64C-AF82-15BEE7D3E433}" dt="2023-03-10T23:12:30.735" v="4101" actId="478"/>
          <ac:picMkLst>
            <pc:docMk/>
            <pc:sldMk cId="2653111845" sldId="277"/>
            <ac:picMk id="44" creationId="{3AD016E9-1D1B-0D3C-D6BD-0807FA1E778A}"/>
          </ac:picMkLst>
        </pc:picChg>
      </pc:sldChg>
      <pc:sldChg chg="addSp delSp modSp add mod">
        <pc:chgData name="Alyssa Owens" userId="2f874481-789a-4d4c-9eb3-ead01fbab648" providerId="ADAL" clId="{41C110F0-0422-D64C-AF82-15BEE7D3E433}" dt="2023-03-20T20:39:20.679" v="4485" actId="20577"/>
        <pc:sldMkLst>
          <pc:docMk/>
          <pc:sldMk cId="2561282811" sldId="278"/>
        </pc:sldMkLst>
        <pc:spChg chg="mod">
          <ac:chgData name="Alyssa Owens" userId="2f874481-789a-4d4c-9eb3-ead01fbab648" providerId="ADAL" clId="{41C110F0-0422-D64C-AF82-15BEE7D3E433}" dt="2023-03-20T20:39:20.679" v="4485" actId="20577"/>
          <ac:spMkLst>
            <pc:docMk/>
            <pc:sldMk cId="2561282811" sldId="278"/>
            <ac:spMk id="14" creationId="{A1D44FAE-8C68-9658-814F-8BF350B6B80E}"/>
          </ac:spMkLst>
        </pc:spChg>
        <pc:spChg chg="mod">
          <ac:chgData name="Alyssa Owens" userId="2f874481-789a-4d4c-9eb3-ead01fbab648" providerId="ADAL" clId="{41C110F0-0422-D64C-AF82-15BEE7D3E433}" dt="2023-03-20T20:35:03.204" v="4484" actId="20577"/>
          <ac:spMkLst>
            <pc:docMk/>
            <pc:sldMk cId="2561282811" sldId="278"/>
            <ac:spMk id="23" creationId="{B17517C5-F296-933A-CA81-FCF49811C92E}"/>
          </ac:spMkLst>
        </pc:spChg>
        <pc:spChg chg="mod">
          <ac:chgData name="Alyssa Owens" userId="2f874481-789a-4d4c-9eb3-ead01fbab648" providerId="ADAL" clId="{41C110F0-0422-D64C-AF82-15BEE7D3E433}" dt="2023-03-20T20:34:44.250" v="4482" actId="20577"/>
          <ac:spMkLst>
            <pc:docMk/>
            <pc:sldMk cId="2561282811" sldId="278"/>
            <ac:spMk id="27" creationId="{3AA849FC-C4BC-EFAB-7291-43988B20FE4E}"/>
          </ac:spMkLst>
        </pc:spChg>
        <pc:spChg chg="mod">
          <ac:chgData name="Alyssa Owens" userId="2f874481-789a-4d4c-9eb3-ead01fbab648" providerId="ADAL" clId="{41C110F0-0422-D64C-AF82-15BEE7D3E433}" dt="2023-03-10T23:11:52.946" v="4093" actId="403"/>
          <ac:spMkLst>
            <pc:docMk/>
            <pc:sldMk cId="2561282811" sldId="278"/>
            <ac:spMk id="43" creationId="{1DAB353C-E40C-B8A0-839D-DEE68F586170}"/>
          </ac:spMkLst>
        </pc:spChg>
        <pc:grpChg chg="add mod">
          <ac:chgData name="Alyssa Owens" userId="2f874481-789a-4d4c-9eb3-ead01fbab648" providerId="ADAL" clId="{41C110F0-0422-D64C-AF82-15BEE7D3E433}" dt="2023-03-10T00:07:02.143" v="315" actId="1076"/>
          <ac:grpSpMkLst>
            <pc:docMk/>
            <pc:sldMk cId="2561282811" sldId="278"/>
            <ac:grpSpMk id="7" creationId="{2C775CE9-CD47-E233-A20C-C495745DF70E}"/>
          </ac:grpSpMkLst>
        </pc:grpChg>
        <pc:grpChg chg="mod">
          <ac:chgData name="Alyssa Owens" userId="2f874481-789a-4d4c-9eb3-ead01fbab648" providerId="ADAL" clId="{41C110F0-0422-D64C-AF82-15BEE7D3E433}" dt="2023-03-10T00:06:56.164" v="314" actId="164"/>
          <ac:grpSpMkLst>
            <pc:docMk/>
            <pc:sldMk cId="2561282811" sldId="278"/>
            <ac:grpSpMk id="35" creationId="{8DFC79B8-1EE0-20DC-83B2-72A0590BB0FE}"/>
          </ac:grpSpMkLst>
        </pc:grpChg>
        <pc:picChg chg="add mod">
          <ac:chgData name="Alyssa Owens" userId="2f874481-789a-4d4c-9eb3-ead01fbab648" providerId="ADAL" clId="{41C110F0-0422-D64C-AF82-15BEE7D3E433}" dt="2023-03-10T00:06:56.164" v="314" actId="164"/>
          <ac:picMkLst>
            <pc:docMk/>
            <pc:sldMk cId="2561282811" sldId="278"/>
            <ac:picMk id="4" creationId="{4F394CED-565E-D821-0B2F-95F0E61A8514}"/>
          </ac:picMkLst>
        </pc:picChg>
        <pc:picChg chg="add mod">
          <ac:chgData name="Alyssa Owens" userId="2f874481-789a-4d4c-9eb3-ead01fbab648" providerId="ADAL" clId="{41C110F0-0422-D64C-AF82-15BEE7D3E433}" dt="2023-03-10T00:06:56.164" v="314" actId="164"/>
          <ac:picMkLst>
            <pc:docMk/>
            <pc:sldMk cId="2561282811" sldId="278"/>
            <ac:picMk id="5" creationId="{B9C8F276-6E84-2763-F856-A30CB2DF6EDF}"/>
          </ac:picMkLst>
        </pc:picChg>
        <pc:picChg chg="add mod">
          <ac:chgData name="Alyssa Owens" userId="2f874481-789a-4d4c-9eb3-ead01fbab648" providerId="ADAL" clId="{41C110F0-0422-D64C-AF82-15BEE7D3E433}" dt="2023-03-10T00:06:56.164" v="314" actId="164"/>
          <ac:picMkLst>
            <pc:docMk/>
            <pc:sldMk cId="2561282811" sldId="278"/>
            <ac:picMk id="6" creationId="{42951101-66A4-49FB-34DE-10364D15F75D}"/>
          </ac:picMkLst>
        </pc:picChg>
        <pc:picChg chg="del">
          <ac:chgData name="Alyssa Owens" userId="2f874481-789a-4d4c-9eb3-ead01fbab648" providerId="ADAL" clId="{41C110F0-0422-D64C-AF82-15BEE7D3E433}" dt="2023-03-10T00:05:13.250" v="298" actId="478"/>
          <ac:picMkLst>
            <pc:docMk/>
            <pc:sldMk cId="2561282811" sldId="278"/>
            <ac:picMk id="31" creationId="{0CCE37D0-7A7E-448B-E935-ECEEEBC6C762}"/>
          </ac:picMkLst>
        </pc:picChg>
        <pc:picChg chg="del">
          <ac:chgData name="Alyssa Owens" userId="2f874481-789a-4d4c-9eb3-ead01fbab648" providerId="ADAL" clId="{41C110F0-0422-D64C-AF82-15BEE7D3E433}" dt="2023-03-10T00:05:51.372" v="304" actId="478"/>
          <ac:picMkLst>
            <pc:docMk/>
            <pc:sldMk cId="2561282811" sldId="278"/>
            <ac:picMk id="32" creationId="{C8569AB4-94B8-99D7-5A32-45FE3FBBC635}"/>
          </ac:picMkLst>
        </pc:picChg>
        <pc:picChg chg="del">
          <ac:chgData name="Alyssa Owens" userId="2f874481-789a-4d4c-9eb3-ead01fbab648" providerId="ADAL" clId="{41C110F0-0422-D64C-AF82-15BEE7D3E433}" dt="2023-03-10T00:06:21.679" v="310" actId="478"/>
          <ac:picMkLst>
            <pc:docMk/>
            <pc:sldMk cId="2561282811" sldId="278"/>
            <ac:picMk id="33" creationId="{0B1BBEE7-C34B-C1D4-A6DB-AE55C69417B5}"/>
          </ac:picMkLst>
        </pc:picChg>
      </pc:sldChg>
      <pc:sldChg chg="addSp delSp modSp add mod">
        <pc:chgData name="Alyssa Owens" userId="2f874481-789a-4d4c-9eb3-ead01fbab648" providerId="ADAL" clId="{41C110F0-0422-D64C-AF82-15BEE7D3E433}" dt="2023-03-10T23:16:51.691" v="4209" actId="1035"/>
        <pc:sldMkLst>
          <pc:docMk/>
          <pc:sldMk cId="4178147651" sldId="279"/>
        </pc:sldMkLst>
        <pc:spChg chg="add mod">
          <ac:chgData name="Alyssa Owens" userId="2f874481-789a-4d4c-9eb3-ead01fbab648" providerId="ADAL" clId="{41C110F0-0422-D64C-AF82-15BEE7D3E433}" dt="2023-03-10T23:16:51.691" v="4209" actId="1035"/>
          <ac:spMkLst>
            <pc:docMk/>
            <pc:sldMk cId="4178147651" sldId="279"/>
            <ac:spMk id="2" creationId="{1DAB353C-E40C-B8A0-839D-DEE68F586170}"/>
          </ac:spMkLst>
        </pc:spChg>
        <pc:spChg chg="mod">
          <ac:chgData name="Alyssa Owens" userId="2f874481-789a-4d4c-9eb3-ead01fbab648" providerId="ADAL" clId="{41C110F0-0422-D64C-AF82-15BEE7D3E433}" dt="2023-03-10T20:05:04.512" v="3531"/>
          <ac:spMkLst>
            <pc:docMk/>
            <pc:sldMk cId="4178147651" sldId="279"/>
            <ac:spMk id="7" creationId="{27071931-6ECD-36E9-864C-FD492341FF42}"/>
          </ac:spMkLst>
        </pc:spChg>
        <pc:spChg chg="mod">
          <ac:chgData name="Alyssa Owens" userId="2f874481-789a-4d4c-9eb3-ead01fbab648" providerId="ADAL" clId="{41C110F0-0422-D64C-AF82-15BEE7D3E433}" dt="2023-03-10T20:05:04.512" v="3531"/>
          <ac:spMkLst>
            <pc:docMk/>
            <pc:sldMk cId="4178147651" sldId="279"/>
            <ac:spMk id="8" creationId="{1F19CA86-5078-EBCE-0AF4-E95C7FE137A5}"/>
          </ac:spMkLst>
        </pc:spChg>
        <pc:spChg chg="mod">
          <ac:chgData name="Alyssa Owens" userId="2f874481-789a-4d4c-9eb3-ead01fbab648" providerId="ADAL" clId="{41C110F0-0422-D64C-AF82-15BEE7D3E433}" dt="2023-03-10T20:05:04.512" v="3531"/>
          <ac:spMkLst>
            <pc:docMk/>
            <pc:sldMk cId="4178147651" sldId="279"/>
            <ac:spMk id="9" creationId="{DD428E49-1505-F98B-336E-FCCDFC48B3EB}"/>
          </ac:spMkLst>
        </pc:spChg>
        <pc:spChg chg="mod">
          <ac:chgData name="Alyssa Owens" userId="2f874481-789a-4d4c-9eb3-ead01fbab648" providerId="ADAL" clId="{41C110F0-0422-D64C-AF82-15BEE7D3E433}" dt="2023-03-10T20:05:04.512" v="3531"/>
          <ac:spMkLst>
            <pc:docMk/>
            <pc:sldMk cId="4178147651" sldId="279"/>
            <ac:spMk id="11" creationId="{1627728B-74D0-D743-FA1D-86D92EFD9E15}"/>
          </ac:spMkLst>
        </pc:spChg>
        <pc:spChg chg="mod">
          <ac:chgData name="Alyssa Owens" userId="2f874481-789a-4d4c-9eb3-ead01fbab648" providerId="ADAL" clId="{41C110F0-0422-D64C-AF82-15BEE7D3E433}" dt="2023-03-10T20:05:04.512" v="3531"/>
          <ac:spMkLst>
            <pc:docMk/>
            <pc:sldMk cId="4178147651" sldId="279"/>
            <ac:spMk id="12" creationId="{9F7DD7D4-000C-C3D2-345C-28AB4383354A}"/>
          </ac:spMkLst>
        </pc:spChg>
        <pc:spChg chg="mod">
          <ac:chgData name="Alyssa Owens" userId="2f874481-789a-4d4c-9eb3-ead01fbab648" providerId="ADAL" clId="{41C110F0-0422-D64C-AF82-15BEE7D3E433}" dt="2023-03-10T20:05:04.512" v="3531"/>
          <ac:spMkLst>
            <pc:docMk/>
            <pc:sldMk cId="4178147651" sldId="279"/>
            <ac:spMk id="13" creationId="{0206D17C-2C4B-AD46-961C-DF3A658DC839}"/>
          </ac:spMkLst>
        </pc:spChg>
        <pc:spChg chg="mod">
          <ac:chgData name="Alyssa Owens" userId="2f874481-789a-4d4c-9eb3-ead01fbab648" providerId="ADAL" clId="{41C110F0-0422-D64C-AF82-15BEE7D3E433}" dt="2023-03-10T20:05:04.512" v="3531"/>
          <ac:spMkLst>
            <pc:docMk/>
            <pc:sldMk cId="4178147651" sldId="279"/>
            <ac:spMk id="15" creationId="{A6EC8B2D-6BF5-2F3D-9E31-A411C2691FC4}"/>
          </ac:spMkLst>
        </pc:spChg>
        <pc:spChg chg="mod">
          <ac:chgData name="Alyssa Owens" userId="2f874481-789a-4d4c-9eb3-ead01fbab648" providerId="ADAL" clId="{41C110F0-0422-D64C-AF82-15BEE7D3E433}" dt="2023-03-10T20:05:04.512" v="3531"/>
          <ac:spMkLst>
            <pc:docMk/>
            <pc:sldMk cId="4178147651" sldId="279"/>
            <ac:spMk id="16" creationId="{4EAF53E6-B79E-2FD8-FE11-5F458C9B6529}"/>
          </ac:spMkLst>
        </pc:spChg>
        <pc:spChg chg="mod">
          <ac:chgData name="Alyssa Owens" userId="2f874481-789a-4d4c-9eb3-ead01fbab648" providerId="ADAL" clId="{41C110F0-0422-D64C-AF82-15BEE7D3E433}" dt="2023-03-10T20:05:04.512" v="3531"/>
          <ac:spMkLst>
            <pc:docMk/>
            <pc:sldMk cId="4178147651" sldId="279"/>
            <ac:spMk id="17" creationId="{FAB42B52-8A03-304D-1244-B6D7B7ADF013}"/>
          </ac:spMkLst>
        </pc:spChg>
        <pc:spChg chg="mod">
          <ac:chgData name="Alyssa Owens" userId="2f874481-789a-4d4c-9eb3-ead01fbab648" providerId="ADAL" clId="{41C110F0-0422-D64C-AF82-15BEE7D3E433}" dt="2023-03-10T20:05:04.512" v="3531"/>
          <ac:spMkLst>
            <pc:docMk/>
            <pc:sldMk cId="4178147651" sldId="279"/>
            <ac:spMk id="18" creationId="{124F1A3C-9407-AA28-E205-9D50981FB3E6}"/>
          </ac:spMkLst>
        </pc:spChg>
        <pc:spChg chg="mod">
          <ac:chgData name="Alyssa Owens" userId="2f874481-789a-4d4c-9eb3-ead01fbab648" providerId="ADAL" clId="{41C110F0-0422-D64C-AF82-15BEE7D3E433}" dt="2023-03-10T20:05:04.512" v="3531"/>
          <ac:spMkLst>
            <pc:docMk/>
            <pc:sldMk cId="4178147651" sldId="279"/>
            <ac:spMk id="19" creationId="{2BBD94B4-EC88-905C-1A37-D99D5E6C085B}"/>
          </ac:spMkLst>
        </pc:spChg>
        <pc:spChg chg="mod">
          <ac:chgData name="Alyssa Owens" userId="2f874481-789a-4d4c-9eb3-ead01fbab648" providerId="ADAL" clId="{41C110F0-0422-D64C-AF82-15BEE7D3E433}" dt="2023-03-10T20:05:04.512" v="3531"/>
          <ac:spMkLst>
            <pc:docMk/>
            <pc:sldMk cId="4178147651" sldId="279"/>
            <ac:spMk id="20" creationId="{845EA3C3-8929-BEC6-2987-B9DA39651C09}"/>
          </ac:spMkLst>
        </pc:spChg>
        <pc:spChg chg="add del mod">
          <ac:chgData name="Alyssa Owens" userId="2f874481-789a-4d4c-9eb3-ead01fbab648" providerId="ADAL" clId="{41C110F0-0422-D64C-AF82-15BEE7D3E433}" dt="2023-03-10T20:05:16.762" v="3534"/>
          <ac:spMkLst>
            <pc:docMk/>
            <pc:sldMk cId="4178147651" sldId="279"/>
            <ac:spMk id="21" creationId="{53AB17B0-D910-1E46-CF99-CDD5186E54EF}"/>
          </ac:spMkLst>
        </pc:spChg>
        <pc:spChg chg="mod">
          <ac:chgData name="Alyssa Owens" userId="2f874481-789a-4d4c-9eb3-ead01fbab648" providerId="ADAL" clId="{41C110F0-0422-D64C-AF82-15BEE7D3E433}" dt="2023-03-10T20:05:26.220" v="3535"/>
          <ac:spMkLst>
            <pc:docMk/>
            <pc:sldMk cId="4178147651" sldId="279"/>
            <ac:spMk id="23" creationId="{23B49E3D-74FE-4251-A580-73776D7A5FDB}"/>
          </ac:spMkLst>
        </pc:spChg>
        <pc:spChg chg="mod">
          <ac:chgData name="Alyssa Owens" userId="2f874481-789a-4d4c-9eb3-ead01fbab648" providerId="ADAL" clId="{41C110F0-0422-D64C-AF82-15BEE7D3E433}" dt="2023-03-10T20:05:26.220" v="3535"/>
          <ac:spMkLst>
            <pc:docMk/>
            <pc:sldMk cId="4178147651" sldId="279"/>
            <ac:spMk id="24" creationId="{2A8E8F1F-638A-99CD-F40D-CBC838750B97}"/>
          </ac:spMkLst>
        </pc:spChg>
        <pc:spChg chg="mod">
          <ac:chgData name="Alyssa Owens" userId="2f874481-789a-4d4c-9eb3-ead01fbab648" providerId="ADAL" clId="{41C110F0-0422-D64C-AF82-15BEE7D3E433}" dt="2023-03-10T20:05:26.220" v="3535"/>
          <ac:spMkLst>
            <pc:docMk/>
            <pc:sldMk cId="4178147651" sldId="279"/>
            <ac:spMk id="26" creationId="{708663D1-8647-5B0C-176D-C39549632212}"/>
          </ac:spMkLst>
        </pc:spChg>
        <pc:spChg chg="mod">
          <ac:chgData name="Alyssa Owens" userId="2f874481-789a-4d4c-9eb3-ead01fbab648" providerId="ADAL" clId="{41C110F0-0422-D64C-AF82-15BEE7D3E433}" dt="2023-03-10T20:05:26.220" v="3535"/>
          <ac:spMkLst>
            <pc:docMk/>
            <pc:sldMk cId="4178147651" sldId="279"/>
            <ac:spMk id="27" creationId="{849C7CE4-D946-21FE-3263-1CE1C036E99E}"/>
          </ac:spMkLst>
        </pc:spChg>
        <pc:spChg chg="mod">
          <ac:chgData name="Alyssa Owens" userId="2f874481-789a-4d4c-9eb3-ead01fbab648" providerId="ADAL" clId="{41C110F0-0422-D64C-AF82-15BEE7D3E433}" dt="2023-03-10T20:05:26.220" v="3535"/>
          <ac:spMkLst>
            <pc:docMk/>
            <pc:sldMk cId="4178147651" sldId="279"/>
            <ac:spMk id="29" creationId="{72BF9EFB-12FE-F2C6-6906-7390B0E077EC}"/>
          </ac:spMkLst>
        </pc:spChg>
        <pc:spChg chg="mod">
          <ac:chgData name="Alyssa Owens" userId="2f874481-789a-4d4c-9eb3-ead01fbab648" providerId="ADAL" clId="{41C110F0-0422-D64C-AF82-15BEE7D3E433}" dt="2023-03-10T20:05:26.220" v="3535"/>
          <ac:spMkLst>
            <pc:docMk/>
            <pc:sldMk cId="4178147651" sldId="279"/>
            <ac:spMk id="33" creationId="{8664C860-42D0-CFD8-CE4C-91485713DA61}"/>
          </ac:spMkLst>
        </pc:spChg>
        <pc:spChg chg="mod">
          <ac:chgData name="Alyssa Owens" userId="2f874481-789a-4d4c-9eb3-ead01fbab648" providerId="ADAL" clId="{41C110F0-0422-D64C-AF82-15BEE7D3E433}" dt="2023-03-10T20:04:08.455" v="3449" actId="14100"/>
          <ac:spMkLst>
            <pc:docMk/>
            <pc:sldMk cId="4178147651" sldId="279"/>
            <ac:spMk id="36" creationId="{4F4CE733-40D1-EF42-505D-1FB4E832BE9F}"/>
          </ac:spMkLst>
        </pc:spChg>
        <pc:spChg chg="del">
          <ac:chgData name="Alyssa Owens" userId="2f874481-789a-4d4c-9eb3-ead01fbab648" providerId="ADAL" clId="{41C110F0-0422-D64C-AF82-15BEE7D3E433}" dt="2023-03-10T20:02:48.472" v="3420" actId="478"/>
          <ac:spMkLst>
            <pc:docMk/>
            <pc:sldMk cId="4178147651" sldId="279"/>
            <ac:spMk id="39" creationId="{61D490B4-9FDE-F5D6-C109-A10B7EAB1F28}"/>
          </ac:spMkLst>
        </pc:spChg>
        <pc:spChg chg="mod">
          <ac:chgData name="Alyssa Owens" userId="2f874481-789a-4d4c-9eb3-ead01fbab648" providerId="ADAL" clId="{41C110F0-0422-D64C-AF82-15BEE7D3E433}" dt="2023-03-10T20:03:54.972" v="3435" actId="1076"/>
          <ac:spMkLst>
            <pc:docMk/>
            <pc:sldMk cId="4178147651" sldId="279"/>
            <ac:spMk id="40" creationId="{DC4C4401-2457-3E9E-8FCF-BCF7D1E8C384}"/>
          </ac:spMkLst>
        </pc:spChg>
        <pc:spChg chg="del">
          <ac:chgData name="Alyssa Owens" userId="2f874481-789a-4d4c-9eb3-ead01fbab648" providerId="ADAL" clId="{41C110F0-0422-D64C-AF82-15BEE7D3E433}" dt="2023-03-10T20:03:38.667" v="3429" actId="478"/>
          <ac:spMkLst>
            <pc:docMk/>
            <pc:sldMk cId="4178147651" sldId="279"/>
            <ac:spMk id="41" creationId="{AA958365-40C4-D518-BD70-A61ACCCE7652}"/>
          </ac:spMkLst>
        </pc:spChg>
        <pc:spChg chg="add del mod">
          <ac:chgData name="Alyssa Owens" userId="2f874481-789a-4d4c-9eb3-ead01fbab648" providerId="ADAL" clId="{41C110F0-0422-D64C-AF82-15BEE7D3E433}" dt="2023-03-10T20:05:52.995" v="3541"/>
          <ac:spMkLst>
            <pc:docMk/>
            <pc:sldMk cId="4178147651" sldId="279"/>
            <ac:spMk id="43" creationId="{B157D928-D53B-FBB3-E60F-A6E33870A091}"/>
          </ac:spMkLst>
        </pc:spChg>
        <pc:spChg chg="add mod">
          <ac:chgData name="Alyssa Owens" userId="2f874481-789a-4d4c-9eb3-ead01fbab648" providerId="ADAL" clId="{41C110F0-0422-D64C-AF82-15BEE7D3E433}" dt="2023-03-10T20:06:08.055" v="3544" actId="1076"/>
          <ac:spMkLst>
            <pc:docMk/>
            <pc:sldMk cId="4178147651" sldId="279"/>
            <ac:spMk id="44" creationId="{B198A9EB-02B7-C8D2-D230-89D91729EAC8}"/>
          </ac:spMkLst>
        </pc:spChg>
        <pc:grpChg chg="add del mod">
          <ac:chgData name="Alyssa Owens" userId="2f874481-789a-4d4c-9eb3-ead01fbab648" providerId="ADAL" clId="{41C110F0-0422-D64C-AF82-15BEE7D3E433}" dt="2023-03-10T20:05:06.980" v="3532"/>
          <ac:grpSpMkLst>
            <pc:docMk/>
            <pc:sldMk cId="4178147651" sldId="279"/>
            <ac:grpSpMk id="3" creationId="{2554C850-8456-7F84-F801-AB771A0CD764}"/>
          </ac:grpSpMkLst>
        </pc:grpChg>
        <pc:grpChg chg="mod">
          <ac:chgData name="Alyssa Owens" userId="2f874481-789a-4d4c-9eb3-ead01fbab648" providerId="ADAL" clId="{41C110F0-0422-D64C-AF82-15BEE7D3E433}" dt="2023-03-10T20:05:04.512" v="3531"/>
          <ac:grpSpMkLst>
            <pc:docMk/>
            <pc:sldMk cId="4178147651" sldId="279"/>
            <ac:grpSpMk id="4" creationId="{830FC331-67D4-3A32-EC01-A5D2595F22F9}"/>
          </ac:grpSpMkLst>
        </pc:grpChg>
        <pc:grpChg chg="mod">
          <ac:chgData name="Alyssa Owens" userId="2f874481-789a-4d4c-9eb3-ead01fbab648" providerId="ADAL" clId="{41C110F0-0422-D64C-AF82-15BEE7D3E433}" dt="2023-03-10T20:05:04.512" v="3531"/>
          <ac:grpSpMkLst>
            <pc:docMk/>
            <pc:sldMk cId="4178147651" sldId="279"/>
            <ac:grpSpMk id="5" creationId="{91B4FB83-47FA-89C0-8141-376B56809D3B}"/>
          </ac:grpSpMkLst>
        </pc:grpChg>
        <pc:grpChg chg="mod">
          <ac:chgData name="Alyssa Owens" userId="2f874481-789a-4d4c-9eb3-ead01fbab648" providerId="ADAL" clId="{41C110F0-0422-D64C-AF82-15BEE7D3E433}" dt="2023-03-10T20:05:04.512" v="3531"/>
          <ac:grpSpMkLst>
            <pc:docMk/>
            <pc:sldMk cId="4178147651" sldId="279"/>
            <ac:grpSpMk id="6" creationId="{111163CD-A983-F500-CD4F-A4AB0692EB75}"/>
          </ac:grpSpMkLst>
        </pc:grpChg>
        <pc:grpChg chg="mod">
          <ac:chgData name="Alyssa Owens" userId="2f874481-789a-4d4c-9eb3-ead01fbab648" providerId="ADAL" clId="{41C110F0-0422-D64C-AF82-15BEE7D3E433}" dt="2023-03-10T20:05:04.512" v="3531"/>
          <ac:grpSpMkLst>
            <pc:docMk/>
            <pc:sldMk cId="4178147651" sldId="279"/>
            <ac:grpSpMk id="10" creationId="{EAF25B9E-5D68-4EA4-B622-C338954F8E30}"/>
          </ac:grpSpMkLst>
        </pc:grpChg>
        <pc:grpChg chg="add del mod">
          <ac:chgData name="Alyssa Owens" userId="2f874481-789a-4d4c-9eb3-ead01fbab648" providerId="ADAL" clId="{41C110F0-0422-D64C-AF82-15BEE7D3E433}" dt="2023-03-10T20:05:06.980" v="3532"/>
          <ac:grpSpMkLst>
            <pc:docMk/>
            <pc:sldMk cId="4178147651" sldId="279"/>
            <ac:grpSpMk id="14" creationId="{F2431A36-5641-03EE-D64B-CB7D8DF84E48}"/>
          </ac:grpSpMkLst>
        </pc:grpChg>
        <pc:grpChg chg="add mod">
          <ac:chgData name="Alyssa Owens" userId="2f874481-789a-4d4c-9eb3-ead01fbab648" providerId="ADAL" clId="{41C110F0-0422-D64C-AF82-15BEE7D3E433}" dt="2023-03-10T20:05:41.455" v="3539" actId="1076"/>
          <ac:grpSpMkLst>
            <pc:docMk/>
            <pc:sldMk cId="4178147651" sldId="279"/>
            <ac:grpSpMk id="22" creationId="{CCF2BA5F-71D5-724B-F2B8-81317E27DDC7}"/>
          </ac:grpSpMkLst>
        </pc:grpChg>
        <pc:grpChg chg="mod">
          <ac:chgData name="Alyssa Owens" userId="2f874481-789a-4d4c-9eb3-ead01fbab648" providerId="ADAL" clId="{41C110F0-0422-D64C-AF82-15BEE7D3E433}" dt="2023-03-10T20:04:21.769" v="3450" actId="1076"/>
          <ac:grpSpMkLst>
            <pc:docMk/>
            <pc:sldMk cId="4178147651" sldId="279"/>
            <ac:grpSpMk id="58" creationId="{9500B554-32C9-2184-CA5C-8D3E0A8D49A5}"/>
          </ac:grpSpMkLst>
        </pc:grpChg>
        <pc:picChg chg="del">
          <ac:chgData name="Alyssa Owens" userId="2f874481-789a-4d4c-9eb3-ead01fbab648" providerId="ADAL" clId="{41C110F0-0422-D64C-AF82-15BEE7D3E433}" dt="2023-03-10T20:03:30.684" v="3428" actId="478"/>
          <ac:picMkLst>
            <pc:docMk/>
            <pc:sldMk cId="4178147651" sldId="279"/>
            <ac:picMk id="55" creationId="{5208CCAD-B634-8F4B-FD6F-B6902241FE7C}"/>
          </ac:picMkLst>
        </pc:picChg>
        <pc:picChg chg="del">
          <ac:chgData name="Alyssa Owens" userId="2f874481-789a-4d4c-9eb3-ead01fbab648" providerId="ADAL" clId="{41C110F0-0422-D64C-AF82-15BEE7D3E433}" dt="2023-03-10T20:04:55.323" v="3530" actId="478"/>
          <ac:picMkLst>
            <pc:docMk/>
            <pc:sldMk cId="4178147651" sldId="279"/>
            <ac:picMk id="56" creationId="{1BDA2698-5DEF-5084-09A5-6936D83ED882}"/>
          </ac:picMkLst>
        </pc:picChg>
      </pc:sldChg>
      <pc:sldChg chg="addSp delSp modSp add mod">
        <pc:chgData name="Alyssa Owens" userId="2f874481-789a-4d4c-9eb3-ead01fbab648" providerId="ADAL" clId="{41C110F0-0422-D64C-AF82-15BEE7D3E433}" dt="2023-03-20T20:42:12.958" v="4509" actId="20577"/>
        <pc:sldMkLst>
          <pc:docMk/>
          <pc:sldMk cId="3297806960" sldId="280"/>
        </pc:sldMkLst>
        <pc:spChg chg="mod">
          <ac:chgData name="Alyssa Owens" userId="2f874481-789a-4d4c-9eb3-ead01fbab648" providerId="ADAL" clId="{41C110F0-0422-D64C-AF82-15BEE7D3E433}" dt="2023-03-20T20:41:46.992" v="4501" actId="14100"/>
          <ac:spMkLst>
            <pc:docMk/>
            <pc:sldMk cId="3297806960" sldId="280"/>
            <ac:spMk id="30" creationId="{A9CBAA7A-6BE8-CFB1-36E7-7974DB9F62E6}"/>
          </ac:spMkLst>
        </pc:spChg>
        <pc:spChg chg="mod">
          <ac:chgData name="Alyssa Owens" userId="2f874481-789a-4d4c-9eb3-ead01fbab648" providerId="ADAL" clId="{41C110F0-0422-D64C-AF82-15BEE7D3E433}" dt="2023-03-20T20:41:51.776" v="4502" actId="14100"/>
          <ac:spMkLst>
            <pc:docMk/>
            <pc:sldMk cId="3297806960" sldId="280"/>
            <ac:spMk id="31" creationId="{6F860197-3C48-9618-A110-8C3C0CB5DDA3}"/>
          </ac:spMkLst>
        </pc:spChg>
        <pc:spChg chg="mod">
          <ac:chgData name="Alyssa Owens" userId="2f874481-789a-4d4c-9eb3-ead01fbab648" providerId="ADAL" clId="{41C110F0-0422-D64C-AF82-15BEE7D3E433}" dt="2023-03-20T20:41:56.156" v="4503" actId="14100"/>
          <ac:spMkLst>
            <pc:docMk/>
            <pc:sldMk cId="3297806960" sldId="280"/>
            <ac:spMk id="34" creationId="{0A594E4D-0233-5063-10E3-6667E1232CB9}"/>
          </ac:spMkLst>
        </pc:spChg>
        <pc:spChg chg="mod">
          <ac:chgData name="Alyssa Owens" userId="2f874481-789a-4d4c-9eb3-ead01fbab648" providerId="ADAL" clId="{41C110F0-0422-D64C-AF82-15BEE7D3E433}" dt="2023-03-20T20:41:59.425" v="4504" actId="14100"/>
          <ac:spMkLst>
            <pc:docMk/>
            <pc:sldMk cId="3297806960" sldId="280"/>
            <ac:spMk id="35" creationId="{080F0C9A-4FA8-5D40-054C-36507145E24A}"/>
          </ac:spMkLst>
        </pc:spChg>
        <pc:spChg chg="mod">
          <ac:chgData name="Alyssa Owens" userId="2f874481-789a-4d4c-9eb3-ead01fbab648" providerId="ADAL" clId="{41C110F0-0422-D64C-AF82-15BEE7D3E433}" dt="2023-03-20T20:41:30.374" v="4499" actId="1076"/>
          <ac:spMkLst>
            <pc:docMk/>
            <pc:sldMk cId="3297806960" sldId="280"/>
            <ac:spMk id="36" creationId="{4F4CE733-40D1-EF42-505D-1FB4E832BE9F}"/>
          </ac:spMkLst>
        </pc:spChg>
        <pc:spChg chg="mod">
          <ac:chgData name="Alyssa Owens" userId="2f874481-789a-4d4c-9eb3-ead01fbab648" providerId="ADAL" clId="{41C110F0-0422-D64C-AF82-15BEE7D3E433}" dt="2023-03-20T20:41:24.146" v="4497" actId="1076"/>
          <ac:spMkLst>
            <pc:docMk/>
            <pc:sldMk cId="3297806960" sldId="280"/>
            <ac:spMk id="39" creationId="{61D490B4-9FDE-F5D6-C109-A10B7EAB1F28}"/>
          </ac:spMkLst>
        </pc:spChg>
        <pc:spChg chg="mod">
          <ac:chgData name="Alyssa Owens" userId="2f874481-789a-4d4c-9eb3-ead01fbab648" providerId="ADAL" clId="{41C110F0-0422-D64C-AF82-15BEE7D3E433}" dt="2023-03-20T20:42:12.958" v="4509" actId="20577"/>
          <ac:spMkLst>
            <pc:docMk/>
            <pc:sldMk cId="3297806960" sldId="280"/>
            <ac:spMk id="40" creationId="{DC4C4401-2457-3E9E-8FCF-BCF7D1E8C384}"/>
          </ac:spMkLst>
        </pc:spChg>
        <pc:spChg chg="mod">
          <ac:chgData name="Alyssa Owens" userId="2f874481-789a-4d4c-9eb3-ead01fbab648" providerId="ADAL" clId="{41C110F0-0422-D64C-AF82-15BEE7D3E433}" dt="2023-03-20T20:41:26.873" v="4498" actId="1076"/>
          <ac:spMkLst>
            <pc:docMk/>
            <pc:sldMk cId="3297806960" sldId="280"/>
            <ac:spMk id="41" creationId="{AA958365-40C4-D518-BD70-A61ACCCE7652}"/>
          </ac:spMkLst>
        </pc:spChg>
        <pc:picChg chg="add mod">
          <ac:chgData name="Alyssa Owens" userId="2f874481-789a-4d4c-9eb3-ead01fbab648" providerId="ADAL" clId="{41C110F0-0422-D64C-AF82-15BEE7D3E433}" dt="2023-03-10T23:10:38.105" v="4081" actId="1076"/>
          <ac:picMkLst>
            <pc:docMk/>
            <pc:sldMk cId="3297806960" sldId="280"/>
            <ac:picMk id="3" creationId="{3326F25C-C404-9883-6736-785E1C1963A7}"/>
          </ac:picMkLst>
        </pc:picChg>
        <pc:picChg chg="add mod">
          <ac:chgData name="Alyssa Owens" userId="2f874481-789a-4d4c-9eb3-ead01fbab648" providerId="ADAL" clId="{41C110F0-0422-D64C-AF82-15BEE7D3E433}" dt="2023-03-10T23:10:32.982" v="4079" actId="1076"/>
          <ac:picMkLst>
            <pc:docMk/>
            <pc:sldMk cId="3297806960" sldId="280"/>
            <ac:picMk id="4" creationId="{30CBF174-AB10-45D1-F4F0-E49B378BDC16}"/>
          </ac:picMkLst>
        </pc:picChg>
        <pc:picChg chg="del">
          <ac:chgData name="Alyssa Owens" userId="2f874481-789a-4d4c-9eb3-ead01fbab648" providerId="ADAL" clId="{41C110F0-0422-D64C-AF82-15BEE7D3E433}" dt="2023-03-10T00:10:17.569" v="454" actId="478"/>
          <ac:picMkLst>
            <pc:docMk/>
            <pc:sldMk cId="3297806960" sldId="280"/>
            <ac:picMk id="56" creationId="{1BDA2698-5DEF-5084-09A5-6936D83ED882}"/>
          </ac:picMkLst>
        </pc:picChg>
      </pc:sldChg>
      <pc:sldChg chg="addSp delSp modSp add mod ord">
        <pc:chgData name="Alyssa Owens" userId="2f874481-789a-4d4c-9eb3-ead01fbab648" providerId="ADAL" clId="{41C110F0-0422-D64C-AF82-15BEE7D3E433}" dt="2023-03-20T20:42:57.163" v="4510" actId="1076"/>
        <pc:sldMkLst>
          <pc:docMk/>
          <pc:sldMk cId="3457999648" sldId="281"/>
        </pc:sldMkLst>
        <pc:spChg chg="mod">
          <ac:chgData name="Alyssa Owens" userId="2f874481-789a-4d4c-9eb3-ead01fbab648" providerId="ADAL" clId="{41C110F0-0422-D64C-AF82-15BEE7D3E433}" dt="2023-03-10T00:11:04.642" v="511" actId="20577"/>
          <ac:spMkLst>
            <pc:docMk/>
            <pc:sldMk cId="3457999648" sldId="281"/>
            <ac:spMk id="2" creationId="{67D1D7AE-6055-C7C2-F948-5EF497336E9E}"/>
          </ac:spMkLst>
        </pc:spChg>
        <pc:spChg chg="mod">
          <ac:chgData name="Alyssa Owens" userId="2f874481-789a-4d4c-9eb3-ead01fbab648" providerId="ADAL" clId="{41C110F0-0422-D64C-AF82-15BEE7D3E433}" dt="2023-03-10T00:13:23.743" v="586" actId="14100"/>
          <ac:spMkLst>
            <pc:docMk/>
            <pc:sldMk cId="3457999648" sldId="281"/>
            <ac:spMk id="34" creationId="{0A594E4D-0233-5063-10E3-6667E1232CB9}"/>
          </ac:spMkLst>
        </pc:spChg>
        <pc:spChg chg="mod">
          <ac:chgData name="Alyssa Owens" userId="2f874481-789a-4d4c-9eb3-ead01fbab648" providerId="ADAL" clId="{41C110F0-0422-D64C-AF82-15BEE7D3E433}" dt="2023-03-10T00:13:23.743" v="586" actId="14100"/>
          <ac:spMkLst>
            <pc:docMk/>
            <pc:sldMk cId="3457999648" sldId="281"/>
            <ac:spMk id="35" creationId="{080F0C9A-4FA8-5D40-054C-36507145E24A}"/>
          </ac:spMkLst>
        </pc:spChg>
        <pc:spChg chg="mod topLvl">
          <ac:chgData name="Alyssa Owens" userId="2f874481-789a-4d4c-9eb3-ead01fbab648" providerId="ADAL" clId="{41C110F0-0422-D64C-AF82-15BEE7D3E433}" dt="2023-03-20T20:42:57.163" v="4510" actId="1076"/>
          <ac:spMkLst>
            <pc:docMk/>
            <pc:sldMk cId="3457999648" sldId="281"/>
            <ac:spMk id="36" creationId="{4F4CE733-40D1-EF42-505D-1FB4E832BE9F}"/>
          </ac:spMkLst>
        </pc:spChg>
        <pc:spChg chg="mod topLvl">
          <ac:chgData name="Alyssa Owens" userId="2f874481-789a-4d4c-9eb3-ead01fbab648" providerId="ADAL" clId="{41C110F0-0422-D64C-AF82-15BEE7D3E433}" dt="2023-03-10T00:13:13.792" v="585" actId="165"/>
          <ac:spMkLst>
            <pc:docMk/>
            <pc:sldMk cId="3457999648" sldId="281"/>
            <ac:spMk id="38" creationId="{620E2B8F-6D91-5BBE-5538-DE0105010880}"/>
          </ac:spMkLst>
        </pc:spChg>
        <pc:grpChg chg="mod topLvl">
          <ac:chgData name="Alyssa Owens" userId="2f874481-789a-4d4c-9eb3-ead01fbab648" providerId="ADAL" clId="{41C110F0-0422-D64C-AF82-15BEE7D3E433}" dt="2023-03-10T00:13:13.792" v="585" actId="165"/>
          <ac:grpSpMkLst>
            <pc:docMk/>
            <pc:sldMk cId="3457999648" sldId="281"/>
            <ac:grpSpMk id="32" creationId="{BFDFD251-F129-E1F7-0115-BA2F3F24D7FF}"/>
          </ac:grpSpMkLst>
        </pc:grpChg>
        <pc:grpChg chg="del mod">
          <ac:chgData name="Alyssa Owens" userId="2f874481-789a-4d4c-9eb3-ead01fbab648" providerId="ADAL" clId="{41C110F0-0422-D64C-AF82-15BEE7D3E433}" dt="2023-03-10T00:13:13.792" v="585" actId="165"/>
          <ac:grpSpMkLst>
            <pc:docMk/>
            <pc:sldMk cId="3457999648" sldId="281"/>
            <ac:grpSpMk id="58" creationId="{9500B554-32C9-2184-CA5C-8D3E0A8D49A5}"/>
          </ac:grpSpMkLst>
        </pc:grpChg>
        <pc:picChg chg="del">
          <ac:chgData name="Alyssa Owens" userId="2f874481-789a-4d4c-9eb3-ead01fbab648" providerId="ADAL" clId="{41C110F0-0422-D64C-AF82-15BEE7D3E433}" dt="2023-03-10T23:10:43.296" v="4082" actId="478"/>
          <ac:picMkLst>
            <pc:docMk/>
            <pc:sldMk cId="3457999648" sldId="281"/>
            <ac:picMk id="3" creationId="{B15D6E92-170E-03DA-C924-1B0C5D0C75D6}"/>
          </ac:picMkLst>
        </pc:picChg>
        <pc:picChg chg="add mod">
          <ac:chgData name="Alyssa Owens" userId="2f874481-789a-4d4c-9eb3-ead01fbab648" providerId="ADAL" clId="{41C110F0-0422-D64C-AF82-15BEE7D3E433}" dt="2023-03-10T23:11:05.198" v="4083"/>
          <ac:picMkLst>
            <pc:docMk/>
            <pc:sldMk cId="3457999648" sldId="281"/>
            <ac:picMk id="4" creationId="{F9673C64-8064-33AD-2EFA-31CE22AAEA48}"/>
          </ac:picMkLst>
        </pc:picChg>
      </pc:sldChg>
      <pc:sldChg chg="addSp modSp add mod ord">
        <pc:chgData name="Alyssa Owens" userId="2f874481-789a-4d4c-9eb3-ead01fbab648" providerId="ADAL" clId="{41C110F0-0422-D64C-AF82-15BEE7D3E433}" dt="2023-03-10T23:13:04.057" v="4109" actId="403"/>
        <pc:sldMkLst>
          <pc:docMk/>
          <pc:sldMk cId="1291486934" sldId="282"/>
        </pc:sldMkLst>
        <pc:spChg chg="mod">
          <ac:chgData name="Alyssa Owens" userId="2f874481-789a-4d4c-9eb3-ead01fbab648" providerId="ADAL" clId="{41C110F0-0422-D64C-AF82-15BEE7D3E433}" dt="2023-03-10T23:13:04.057" v="4109" actId="403"/>
          <ac:spMkLst>
            <pc:docMk/>
            <pc:sldMk cId="1291486934" sldId="282"/>
            <ac:spMk id="2" creationId="{C125A936-8FC9-AB1D-5358-BF8E8C988724}"/>
          </ac:spMkLst>
        </pc:spChg>
        <pc:spChg chg="mod">
          <ac:chgData name="Alyssa Owens" userId="2f874481-789a-4d4c-9eb3-ead01fbab648" providerId="ADAL" clId="{41C110F0-0422-D64C-AF82-15BEE7D3E433}" dt="2023-03-10T18:35:20.437" v="643" actId="2710"/>
          <ac:spMkLst>
            <pc:docMk/>
            <pc:sldMk cId="1291486934" sldId="282"/>
            <ac:spMk id="36" creationId="{4F4CE733-40D1-EF42-505D-1FB4E832BE9F}"/>
          </ac:spMkLst>
        </pc:spChg>
        <pc:spChg chg="mod">
          <ac:chgData name="Alyssa Owens" userId="2f874481-789a-4d4c-9eb3-ead01fbab648" providerId="ADAL" clId="{41C110F0-0422-D64C-AF82-15BEE7D3E433}" dt="2023-03-10T18:35:13.635" v="641" actId="20577"/>
          <ac:spMkLst>
            <pc:docMk/>
            <pc:sldMk cId="1291486934" sldId="282"/>
            <ac:spMk id="39" creationId="{61D490B4-9FDE-F5D6-C109-A10B7EAB1F28}"/>
          </ac:spMkLst>
        </pc:spChg>
        <pc:spChg chg="mod">
          <ac:chgData name="Alyssa Owens" userId="2f874481-789a-4d4c-9eb3-ead01fbab648" providerId="ADAL" clId="{41C110F0-0422-D64C-AF82-15BEE7D3E433}" dt="2023-03-10T18:36:35.308" v="660" actId="20577"/>
          <ac:spMkLst>
            <pc:docMk/>
            <pc:sldMk cId="1291486934" sldId="282"/>
            <ac:spMk id="40" creationId="{DC4C4401-2457-3E9E-8FCF-BCF7D1E8C384}"/>
          </ac:spMkLst>
        </pc:spChg>
        <pc:picChg chg="add mod">
          <ac:chgData name="Alyssa Owens" userId="2f874481-789a-4d4c-9eb3-ead01fbab648" providerId="ADAL" clId="{41C110F0-0422-D64C-AF82-15BEE7D3E433}" dt="2023-03-10T18:37:19.867" v="668" actId="1076"/>
          <ac:picMkLst>
            <pc:docMk/>
            <pc:sldMk cId="1291486934" sldId="282"/>
            <ac:picMk id="3" creationId="{B296037E-B822-BF18-F39E-A2FB96C6C4E3}"/>
          </ac:picMkLst>
        </pc:picChg>
        <pc:picChg chg="add mod">
          <ac:chgData name="Alyssa Owens" userId="2f874481-789a-4d4c-9eb3-ead01fbab648" providerId="ADAL" clId="{41C110F0-0422-D64C-AF82-15BEE7D3E433}" dt="2023-03-10T18:37:54.095" v="672" actId="1076"/>
          <ac:picMkLst>
            <pc:docMk/>
            <pc:sldMk cId="1291486934" sldId="282"/>
            <ac:picMk id="4" creationId="{7B4D6694-86F1-80B6-582C-F4B59918FD83}"/>
          </ac:picMkLst>
        </pc:picChg>
      </pc:sldChg>
      <pc:sldChg chg="addSp delSp modSp add mod ord">
        <pc:chgData name="Alyssa Owens" userId="2f874481-789a-4d4c-9eb3-ead01fbab648" providerId="ADAL" clId="{41C110F0-0422-D64C-AF82-15BEE7D3E433}" dt="2023-03-10T23:13:40.242" v="4137" actId="1035"/>
        <pc:sldMkLst>
          <pc:docMk/>
          <pc:sldMk cId="2089372164" sldId="283"/>
        </pc:sldMkLst>
        <pc:spChg chg="mod">
          <ac:chgData name="Alyssa Owens" userId="2f874481-789a-4d4c-9eb3-ead01fbab648" providerId="ADAL" clId="{41C110F0-0422-D64C-AF82-15BEE7D3E433}" dt="2023-03-10T23:13:40.242" v="4137" actId="1035"/>
          <ac:spMkLst>
            <pc:docMk/>
            <pc:sldMk cId="2089372164" sldId="283"/>
            <ac:spMk id="2" creationId="{67D1D7AE-6055-C7C2-F948-5EF497336E9E}"/>
          </ac:spMkLst>
        </pc:spChg>
        <pc:spChg chg="mod">
          <ac:chgData name="Alyssa Owens" userId="2f874481-789a-4d4c-9eb3-ead01fbab648" providerId="ADAL" clId="{41C110F0-0422-D64C-AF82-15BEE7D3E433}" dt="2023-03-10T23:13:26.083" v="4113" actId="164"/>
          <ac:spMkLst>
            <pc:docMk/>
            <pc:sldMk cId="2089372164" sldId="283"/>
            <ac:spMk id="36" creationId="{4F4CE733-40D1-EF42-505D-1FB4E832BE9F}"/>
          </ac:spMkLst>
        </pc:spChg>
        <pc:spChg chg="mod">
          <ac:chgData name="Alyssa Owens" userId="2f874481-789a-4d4c-9eb3-ead01fbab648" providerId="ADAL" clId="{41C110F0-0422-D64C-AF82-15BEE7D3E433}" dt="2023-03-10T23:13:26.083" v="4113" actId="164"/>
          <ac:spMkLst>
            <pc:docMk/>
            <pc:sldMk cId="2089372164" sldId="283"/>
            <ac:spMk id="38" creationId="{620E2B8F-6D91-5BBE-5538-DE0105010880}"/>
          </ac:spMkLst>
        </pc:spChg>
        <pc:grpChg chg="add mod">
          <ac:chgData name="Alyssa Owens" userId="2f874481-789a-4d4c-9eb3-ead01fbab648" providerId="ADAL" clId="{41C110F0-0422-D64C-AF82-15BEE7D3E433}" dt="2023-03-10T23:13:29.710" v="4132" actId="1036"/>
          <ac:grpSpMkLst>
            <pc:docMk/>
            <pc:sldMk cId="2089372164" sldId="283"/>
            <ac:grpSpMk id="5" creationId="{7A977C05-2AC6-DC0B-E875-C22C9953C545}"/>
          </ac:grpSpMkLst>
        </pc:grpChg>
        <pc:grpChg chg="mod">
          <ac:chgData name="Alyssa Owens" userId="2f874481-789a-4d4c-9eb3-ead01fbab648" providerId="ADAL" clId="{41C110F0-0422-D64C-AF82-15BEE7D3E433}" dt="2023-03-10T23:13:26.083" v="4113" actId="164"/>
          <ac:grpSpMkLst>
            <pc:docMk/>
            <pc:sldMk cId="2089372164" sldId="283"/>
            <ac:grpSpMk id="32" creationId="{BFDFD251-F129-E1F7-0115-BA2F3F24D7FF}"/>
          </ac:grpSpMkLst>
        </pc:grpChg>
        <pc:picChg chg="del">
          <ac:chgData name="Alyssa Owens" userId="2f874481-789a-4d4c-9eb3-ead01fbab648" providerId="ADAL" clId="{41C110F0-0422-D64C-AF82-15BEE7D3E433}" dt="2023-03-10T18:41:51.032" v="988" actId="478"/>
          <ac:picMkLst>
            <pc:docMk/>
            <pc:sldMk cId="2089372164" sldId="283"/>
            <ac:picMk id="3" creationId="{B15D6E92-170E-03DA-C924-1B0C5D0C75D6}"/>
          </ac:picMkLst>
        </pc:picChg>
        <pc:picChg chg="add mod">
          <ac:chgData name="Alyssa Owens" userId="2f874481-789a-4d4c-9eb3-ead01fbab648" providerId="ADAL" clId="{41C110F0-0422-D64C-AF82-15BEE7D3E433}" dt="2023-03-10T23:13:26.083" v="4113" actId="164"/>
          <ac:picMkLst>
            <pc:docMk/>
            <pc:sldMk cId="2089372164" sldId="283"/>
            <ac:picMk id="4" creationId="{E9CFE686-35F8-7EA3-5E0F-6965B28C7A7F}"/>
          </ac:picMkLst>
        </pc:picChg>
      </pc:sldChg>
      <pc:sldChg chg="addSp delSp modSp add mod">
        <pc:chgData name="Alyssa Owens" userId="2f874481-789a-4d4c-9eb3-ead01fbab648" providerId="ADAL" clId="{41C110F0-0422-D64C-AF82-15BEE7D3E433}" dt="2023-03-10T23:14:42.360" v="4166" actId="1035"/>
        <pc:sldMkLst>
          <pc:docMk/>
          <pc:sldMk cId="3416362858" sldId="284"/>
        </pc:sldMkLst>
        <pc:spChg chg="mod">
          <ac:chgData name="Alyssa Owens" userId="2f874481-789a-4d4c-9eb3-ead01fbab648" providerId="ADAL" clId="{41C110F0-0422-D64C-AF82-15BEE7D3E433}" dt="2023-03-10T23:14:42.360" v="4166" actId="1035"/>
          <ac:spMkLst>
            <pc:docMk/>
            <pc:sldMk cId="3416362858" sldId="284"/>
            <ac:spMk id="2" creationId="{67D1D7AE-6055-C7C2-F948-5EF497336E9E}"/>
          </ac:spMkLst>
        </pc:spChg>
        <pc:spChg chg="del mod">
          <ac:chgData name="Alyssa Owens" userId="2f874481-789a-4d4c-9eb3-ead01fbab648" providerId="ADAL" clId="{41C110F0-0422-D64C-AF82-15BEE7D3E433}" dt="2023-03-10T18:52:01.616" v="1119" actId="478"/>
          <ac:spMkLst>
            <pc:docMk/>
            <pc:sldMk cId="3416362858" sldId="284"/>
            <ac:spMk id="10" creationId="{216D3F6A-55DA-7068-8D6C-A213E6126FA6}"/>
          </ac:spMkLst>
        </pc:spChg>
        <pc:spChg chg="del mod">
          <ac:chgData name="Alyssa Owens" userId="2f874481-789a-4d4c-9eb3-ead01fbab648" providerId="ADAL" clId="{41C110F0-0422-D64C-AF82-15BEE7D3E433}" dt="2023-03-10T18:51:56.045" v="1116" actId="478"/>
          <ac:spMkLst>
            <pc:docMk/>
            <pc:sldMk cId="3416362858" sldId="284"/>
            <ac:spMk id="11" creationId="{A9F1E392-EC8B-0C87-74E1-01D60A2ABDF7}"/>
          </ac:spMkLst>
        </pc:spChg>
        <pc:spChg chg="del mod topLvl">
          <ac:chgData name="Alyssa Owens" userId="2f874481-789a-4d4c-9eb3-ead01fbab648" providerId="ADAL" clId="{41C110F0-0422-D64C-AF82-15BEE7D3E433}" dt="2023-03-10T18:52:04.276" v="1121" actId="478"/>
          <ac:spMkLst>
            <pc:docMk/>
            <pc:sldMk cId="3416362858" sldId="284"/>
            <ac:spMk id="12" creationId="{125E2F1D-7FE1-E2EE-59B5-BC4049631DBE}"/>
          </ac:spMkLst>
        </pc:spChg>
        <pc:spChg chg="mod">
          <ac:chgData name="Alyssa Owens" userId="2f874481-789a-4d4c-9eb3-ead01fbab648" providerId="ADAL" clId="{41C110F0-0422-D64C-AF82-15BEE7D3E433}" dt="2023-03-10T23:14:17.870" v="4152" actId="164"/>
          <ac:spMkLst>
            <pc:docMk/>
            <pc:sldMk cId="3416362858" sldId="284"/>
            <ac:spMk id="16" creationId="{3331AC92-2FAD-AA1E-6382-540CA5F68EFC}"/>
          </ac:spMkLst>
        </pc:spChg>
        <pc:spChg chg="mod">
          <ac:chgData name="Alyssa Owens" userId="2f874481-789a-4d4c-9eb3-ead01fbab648" providerId="ADAL" clId="{41C110F0-0422-D64C-AF82-15BEE7D3E433}" dt="2023-03-10T23:14:17.870" v="4152" actId="164"/>
          <ac:spMkLst>
            <pc:docMk/>
            <pc:sldMk cId="3416362858" sldId="284"/>
            <ac:spMk id="17" creationId="{E0CA7143-A73B-322B-99E2-07B49A8F166D}"/>
          </ac:spMkLst>
        </pc:spChg>
        <pc:spChg chg="mod">
          <ac:chgData name="Alyssa Owens" userId="2f874481-789a-4d4c-9eb3-ead01fbab648" providerId="ADAL" clId="{41C110F0-0422-D64C-AF82-15BEE7D3E433}" dt="2023-03-10T23:14:17.870" v="4152" actId="164"/>
          <ac:spMkLst>
            <pc:docMk/>
            <pc:sldMk cId="3416362858" sldId="284"/>
            <ac:spMk id="18" creationId="{C1014339-4E7F-192A-4A97-4FBEBAB65A29}"/>
          </ac:spMkLst>
        </pc:spChg>
        <pc:spChg chg="mod">
          <ac:chgData name="Alyssa Owens" userId="2f874481-789a-4d4c-9eb3-ead01fbab648" providerId="ADAL" clId="{41C110F0-0422-D64C-AF82-15BEE7D3E433}" dt="2023-03-10T23:14:17.870" v="4152" actId="164"/>
          <ac:spMkLst>
            <pc:docMk/>
            <pc:sldMk cId="3416362858" sldId="284"/>
            <ac:spMk id="19" creationId="{920587D2-3C44-2FEC-8BD7-0B465B790906}"/>
          </ac:spMkLst>
        </pc:spChg>
        <pc:spChg chg="mod">
          <ac:chgData name="Alyssa Owens" userId="2f874481-789a-4d4c-9eb3-ead01fbab648" providerId="ADAL" clId="{41C110F0-0422-D64C-AF82-15BEE7D3E433}" dt="2023-03-10T23:14:17.870" v="4152" actId="164"/>
          <ac:spMkLst>
            <pc:docMk/>
            <pc:sldMk cId="3416362858" sldId="284"/>
            <ac:spMk id="20" creationId="{4054F7AF-5951-4B49-9B5D-9E2C57207F83}"/>
          </ac:spMkLst>
        </pc:spChg>
        <pc:spChg chg="mod">
          <ac:chgData name="Alyssa Owens" userId="2f874481-789a-4d4c-9eb3-ead01fbab648" providerId="ADAL" clId="{41C110F0-0422-D64C-AF82-15BEE7D3E433}" dt="2023-03-10T23:14:17.870" v="4152" actId="164"/>
          <ac:spMkLst>
            <pc:docMk/>
            <pc:sldMk cId="3416362858" sldId="284"/>
            <ac:spMk id="21" creationId="{875614B2-AE15-B5A0-23F3-00DC90FCD36A}"/>
          </ac:spMkLst>
        </pc:spChg>
        <pc:spChg chg="mod">
          <ac:chgData name="Alyssa Owens" userId="2f874481-789a-4d4c-9eb3-ead01fbab648" providerId="ADAL" clId="{41C110F0-0422-D64C-AF82-15BEE7D3E433}" dt="2023-03-10T23:14:17.870" v="4152" actId="164"/>
          <ac:spMkLst>
            <pc:docMk/>
            <pc:sldMk cId="3416362858" sldId="284"/>
            <ac:spMk id="22" creationId="{80FDA1D1-0EED-EDD8-D99B-0792F6ECBAB5}"/>
          </ac:spMkLst>
        </pc:spChg>
        <pc:spChg chg="mod">
          <ac:chgData name="Alyssa Owens" userId="2f874481-789a-4d4c-9eb3-ead01fbab648" providerId="ADAL" clId="{41C110F0-0422-D64C-AF82-15BEE7D3E433}" dt="2023-03-10T23:14:17.870" v="4152" actId="164"/>
          <ac:spMkLst>
            <pc:docMk/>
            <pc:sldMk cId="3416362858" sldId="284"/>
            <ac:spMk id="23" creationId="{0D34945B-D7F4-A564-C5A9-359BCB47EC75}"/>
          </ac:spMkLst>
        </pc:spChg>
        <pc:spChg chg="mod">
          <ac:chgData name="Alyssa Owens" userId="2f874481-789a-4d4c-9eb3-ead01fbab648" providerId="ADAL" clId="{41C110F0-0422-D64C-AF82-15BEE7D3E433}" dt="2023-03-10T23:14:17.870" v="4152" actId="164"/>
          <ac:spMkLst>
            <pc:docMk/>
            <pc:sldMk cId="3416362858" sldId="284"/>
            <ac:spMk id="24" creationId="{2969730C-CBE0-2FA5-8D06-8B6D75487DE2}"/>
          </ac:spMkLst>
        </pc:spChg>
        <pc:spChg chg="add mod">
          <ac:chgData name="Alyssa Owens" userId="2f874481-789a-4d4c-9eb3-ead01fbab648" providerId="ADAL" clId="{41C110F0-0422-D64C-AF82-15BEE7D3E433}" dt="2023-03-10T23:14:32.965" v="4153" actId="164"/>
          <ac:spMkLst>
            <pc:docMk/>
            <pc:sldMk cId="3416362858" sldId="284"/>
            <ac:spMk id="25" creationId="{391565AE-0972-C085-29C4-47884F7470AB}"/>
          </ac:spMkLst>
        </pc:spChg>
        <pc:spChg chg="add mod">
          <ac:chgData name="Alyssa Owens" userId="2f874481-789a-4d4c-9eb3-ead01fbab648" providerId="ADAL" clId="{41C110F0-0422-D64C-AF82-15BEE7D3E433}" dt="2023-03-10T23:14:32.965" v="4153" actId="164"/>
          <ac:spMkLst>
            <pc:docMk/>
            <pc:sldMk cId="3416362858" sldId="284"/>
            <ac:spMk id="26" creationId="{454CA1F8-C69B-13B0-7155-1F15E878D69F}"/>
          </ac:spMkLst>
        </pc:spChg>
        <pc:spChg chg="add mod">
          <ac:chgData name="Alyssa Owens" userId="2f874481-789a-4d4c-9eb3-ead01fbab648" providerId="ADAL" clId="{41C110F0-0422-D64C-AF82-15BEE7D3E433}" dt="2023-03-10T23:14:32.965" v="4153" actId="164"/>
          <ac:spMkLst>
            <pc:docMk/>
            <pc:sldMk cId="3416362858" sldId="284"/>
            <ac:spMk id="27" creationId="{B7A41657-51BD-B400-3DDA-372DA3CD08C2}"/>
          </ac:spMkLst>
        </pc:spChg>
        <pc:spChg chg="add del mod">
          <ac:chgData name="Alyssa Owens" userId="2f874481-789a-4d4c-9eb3-ead01fbab648" providerId="ADAL" clId="{41C110F0-0422-D64C-AF82-15BEE7D3E433}" dt="2023-03-10T18:56:56.708" v="1143" actId="478"/>
          <ac:spMkLst>
            <pc:docMk/>
            <pc:sldMk cId="3416362858" sldId="284"/>
            <ac:spMk id="28" creationId="{4753F660-703E-C1F2-A90D-5428F3763B9A}"/>
          </ac:spMkLst>
        </pc:spChg>
        <pc:spChg chg="add mod">
          <ac:chgData name="Alyssa Owens" userId="2f874481-789a-4d4c-9eb3-ead01fbab648" providerId="ADAL" clId="{41C110F0-0422-D64C-AF82-15BEE7D3E433}" dt="2023-03-10T23:14:32.965" v="4153" actId="164"/>
          <ac:spMkLst>
            <pc:docMk/>
            <pc:sldMk cId="3416362858" sldId="284"/>
            <ac:spMk id="29" creationId="{99139934-F3D3-F938-12FA-7C720D3AD569}"/>
          </ac:spMkLst>
        </pc:spChg>
        <pc:spChg chg="add mod">
          <ac:chgData name="Alyssa Owens" userId="2f874481-789a-4d4c-9eb3-ead01fbab648" providerId="ADAL" clId="{41C110F0-0422-D64C-AF82-15BEE7D3E433}" dt="2023-03-10T23:14:32.965" v="4153" actId="164"/>
          <ac:spMkLst>
            <pc:docMk/>
            <pc:sldMk cId="3416362858" sldId="284"/>
            <ac:spMk id="30" creationId="{C1600C6C-49C2-C466-A5BE-1B9315228629}"/>
          </ac:spMkLst>
        </pc:spChg>
        <pc:spChg chg="add mod">
          <ac:chgData name="Alyssa Owens" userId="2f874481-789a-4d4c-9eb3-ead01fbab648" providerId="ADAL" clId="{41C110F0-0422-D64C-AF82-15BEE7D3E433}" dt="2023-03-10T23:14:32.965" v="4153" actId="164"/>
          <ac:spMkLst>
            <pc:docMk/>
            <pc:sldMk cId="3416362858" sldId="284"/>
            <ac:spMk id="31" creationId="{A8DA0174-BA2D-4FC1-B930-3B32E1BF5DD2}"/>
          </ac:spMkLst>
        </pc:spChg>
        <pc:spChg chg="add mod">
          <ac:chgData name="Alyssa Owens" userId="2f874481-789a-4d4c-9eb3-ead01fbab648" providerId="ADAL" clId="{41C110F0-0422-D64C-AF82-15BEE7D3E433}" dt="2023-03-10T23:14:32.965" v="4153" actId="164"/>
          <ac:spMkLst>
            <pc:docMk/>
            <pc:sldMk cId="3416362858" sldId="284"/>
            <ac:spMk id="33" creationId="{8EF07874-A3B6-2CB3-9227-F6E96782ECB7}"/>
          </ac:spMkLst>
        </pc:spChg>
        <pc:spChg chg="del mod">
          <ac:chgData name="Alyssa Owens" userId="2f874481-789a-4d4c-9eb3-ead01fbab648" providerId="ADAL" clId="{41C110F0-0422-D64C-AF82-15BEE7D3E433}" dt="2023-03-10T18:48:50.751" v="1107" actId="478"/>
          <ac:spMkLst>
            <pc:docMk/>
            <pc:sldMk cId="3416362858" sldId="284"/>
            <ac:spMk id="36" creationId="{4F4CE733-40D1-EF42-505D-1FB4E832BE9F}"/>
          </ac:spMkLst>
        </pc:spChg>
        <pc:spChg chg="del mod">
          <ac:chgData name="Alyssa Owens" userId="2f874481-789a-4d4c-9eb3-ead01fbab648" providerId="ADAL" clId="{41C110F0-0422-D64C-AF82-15BEE7D3E433}" dt="2023-03-10T18:48:53.288" v="1110" actId="478"/>
          <ac:spMkLst>
            <pc:docMk/>
            <pc:sldMk cId="3416362858" sldId="284"/>
            <ac:spMk id="38" creationId="{620E2B8F-6D91-5BBE-5538-DE0105010880}"/>
          </ac:spMkLst>
        </pc:spChg>
        <pc:grpChg chg="add del mod">
          <ac:chgData name="Alyssa Owens" userId="2f874481-789a-4d4c-9eb3-ead01fbab648" providerId="ADAL" clId="{41C110F0-0422-D64C-AF82-15BEE7D3E433}" dt="2023-03-10T18:52:03.090" v="1120" actId="478"/>
          <ac:grpSpMkLst>
            <pc:docMk/>
            <pc:sldMk cId="3416362858" sldId="284"/>
            <ac:grpSpMk id="3" creationId="{C3FF8C13-5C60-E1FF-0713-760B61821393}"/>
          </ac:grpSpMkLst>
        </pc:grpChg>
        <pc:grpChg chg="del mod topLvl">
          <ac:chgData name="Alyssa Owens" userId="2f874481-789a-4d4c-9eb3-ead01fbab648" providerId="ADAL" clId="{41C110F0-0422-D64C-AF82-15BEE7D3E433}" dt="2023-03-10T18:52:04.276" v="1121" actId="478"/>
          <ac:grpSpMkLst>
            <pc:docMk/>
            <pc:sldMk cId="3416362858" sldId="284"/>
            <ac:grpSpMk id="5" creationId="{26E718B1-DB31-86A8-3438-25BA814DB9B2}"/>
          </ac:grpSpMkLst>
        </pc:grpChg>
        <pc:grpChg chg="mod topLvl">
          <ac:chgData name="Alyssa Owens" userId="2f874481-789a-4d4c-9eb3-ead01fbab648" providerId="ADAL" clId="{41C110F0-0422-D64C-AF82-15BEE7D3E433}" dt="2023-03-10T23:14:32.965" v="4153" actId="164"/>
          <ac:grpSpMkLst>
            <pc:docMk/>
            <pc:sldMk cId="3416362858" sldId="284"/>
            <ac:grpSpMk id="9" creationId="{A1C1E9A4-31FA-BF93-F08E-83E1DDFF0122}"/>
          </ac:grpSpMkLst>
        </pc:grpChg>
        <pc:grpChg chg="mod">
          <ac:chgData name="Alyssa Owens" userId="2f874481-789a-4d4c-9eb3-ead01fbab648" providerId="ADAL" clId="{41C110F0-0422-D64C-AF82-15BEE7D3E433}" dt="2023-03-10T23:14:17.870" v="4152" actId="164"/>
          <ac:grpSpMkLst>
            <pc:docMk/>
            <pc:sldMk cId="3416362858" sldId="284"/>
            <ac:grpSpMk id="13" creationId="{D1AD6D25-2C5D-245A-5086-7507D6D9B1EE}"/>
          </ac:grpSpMkLst>
        </pc:grpChg>
        <pc:grpChg chg="mod">
          <ac:chgData name="Alyssa Owens" userId="2f874481-789a-4d4c-9eb3-ead01fbab648" providerId="ADAL" clId="{41C110F0-0422-D64C-AF82-15BEE7D3E433}" dt="2023-03-10T23:14:17.870" v="4152" actId="164"/>
          <ac:grpSpMkLst>
            <pc:docMk/>
            <pc:sldMk cId="3416362858" sldId="284"/>
            <ac:grpSpMk id="14" creationId="{E67A0F3F-63FD-754D-73CF-424D4C6CF909}"/>
          </ac:grpSpMkLst>
        </pc:grpChg>
        <pc:grpChg chg="mod">
          <ac:chgData name="Alyssa Owens" userId="2f874481-789a-4d4c-9eb3-ead01fbab648" providerId="ADAL" clId="{41C110F0-0422-D64C-AF82-15BEE7D3E433}" dt="2023-03-10T23:14:17.870" v="4152" actId="164"/>
          <ac:grpSpMkLst>
            <pc:docMk/>
            <pc:sldMk cId="3416362858" sldId="284"/>
            <ac:grpSpMk id="15" creationId="{EC24A725-991D-DF79-7ADA-5DD71BB244DD}"/>
          </ac:grpSpMkLst>
        </pc:grpChg>
        <pc:grpChg chg="del mod">
          <ac:chgData name="Alyssa Owens" userId="2f874481-789a-4d4c-9eb3-ead01fbab648" providerId="ADAL" clId="{41C110F0-0422-D64C-AF82-15BEE7D3E433}" dt="2023-03-10T18:48:51.822" v="1108" actId="478"/>
          <ac:grpSpMkLst>
            <pc:docMk/>
            <pc:sldMk cId="3416362858" sldId="284"/>
            <ac:grpSpMk id="32" creationId="{BFDFD251-F129-E1F7-0115-BA2F3F24D7FF}"/>
          </ac:grpSpMkLst>
        </pc:grpChg>
        <pc:grpChg chg="add mod">
          <ac:chgData name="Alyssa Owens" userId="2f874481-789a-4d4c-9eb3-ead01fbab648" providerId="ADAL" clId="{41C110F0-0422-D64C-AF82-15BEE7D3E433}" dt="2023-03-10T23:14:17.870" v="4152" actId="164"/>
          <ac:grpSpMkLst>
            <pc:docMk/>
            <pc:sldMk cId="3416362858" sldId="284"/>
            <ac:grpSpMk id="43" creationId="{051E7336-D491-9AD3-0BCE-767F0B8D0CA2}"/>
          </ac:grpSpMkLst>
        </pc:grpChg>
        <pc:grpChg chg="add mod">
          <ac:chgData name="Alyssa Owens" userId="2f874481-789a-4d4c-9eb3-ead01fbab648" providerId="ADAL" clId="{41C110F0-0422-D64C-AF82-15BEE7D3E433}" dt="2023-03-10T23:14:37.572" v="4163" actId="1036"/>
          <ac:grpSpMkLst>
            <pc:docMk/>
            <pc:sldMk cId="3416362858" sldId="284"/>
            <ac:grpSpMk id="44" creationId="{2713D407-5E26-4E39-924C-FB6A0B6AE8BC}"/>
          </ac:grpSpMkLst>
        </pc:grpChg>
        <pc:picChg chg="del mod">
          <ac:chgData name="Alyssa Owens" userId="2f874481-789a-4d4c-9eb3-ead01fbab648" providerId="ADAL" clId="{41C110F0-0422-D64C-AF82-15BEE7D3E433}" dt="2023-03-10T18:48:52.776" v="1109" actId="478"/>
          <ac:picMkLst>
            <pc:docMk/>
            <pc:sldMk cId="3416362858" sldId="284"/>
            <ac:picMk id="4" creationId="{E9CFE686-35F8-7EA3-5E0F-6965B28C7A7F}"/>
          </ac:picMkLst>
        </pc:picChg>
        <pc:picChg chg="del mod">
          <ac:chgData name="Alyssa Owens" userId="2f874481-789a-4d4c-9eb3-ead01fbab648" providerId="ADAL" clId="{41C110F0-0422-D64C-AF82-15BEE7D3E433}" dt="2023-03-10T18:52:00.335" v="1118" actId="478"/>
          <ac:picMkLst>
            <pc:docMk/>
            <pc:sldMk cId="3416362858" sldId="284"/>
            <ac:picMk id="6" creationId="{6E212C1A-5DE0-CD27-77C3-B401B2DEBC4D}"/>
          </ac:picMkLst>
        </pc:picChg>
        <pc:picChg chg="del mod">
          <ac:chgData name="Alyssa Owens" userId="2f874481-789a-4d4c-9eb3-ead01fbab648" providerId="ADAL" clId="{41C110F0-0422-D64C-AF82-15BEE7D3E433}" dt="2023-03-10T18:51:53.010" v="1115" actId="478"/>
          <ac:picMkLst>
            <pc:docMk/>
            <pc:sldMk cId="3416362858" sldId="284"/>
            <ac:picMk id="7" creationId="{EAD2698C-E01D-34E5-E6B5-F5C64667F659}"/>
          </ac:picMkLst>
        </pc:picChg>
        <pc:picChg chg="del mod topLvl">
          <ac:chgData name="Alyssa Owens" userId="2f874481-789a-4d4c-9eb3-ead01fbab648" providerId="ADAL" clId="{41C110F0-0422-D64C-AF82-15BEE7D3E433}" dt="2023-03-10T18:52:03.090" v="1120" actId="478"/>
          <ac:picMkLst>
            <pc:docMk/>
            <pc:sldMk cId="3416362858" sldId="284"/>
            <ac:picMk id="8" creationId="{7A66BA43-A3F8-D68E-368C-18A06364F29F}"/>
          </ac:picMkLst>
        </pc:picChg>
        <pc:picChg chg="add mod">
          <ac:chgData name="Alyssa Owens" userId="2f874481-789a-4d4c-9eb3-ead01fbab648" providerId="ADAL" clId="{41C110F0-0422-D64C-AF82-15BEE7D3E433}" dt="2023-03-10T23:14:32.965" v="4153" actId="164"/>
          <ac:picMkLst>
            <pc:docMk/>
            <pc:sldMk cId="3416362858" sldId="284"/>
            <ac:picMk id="37" creationId="{45423719-D30D-2923-51DD-F4BADE18B69D}"/>
          </ac:picMkLst>
        </pc:picChg>
        <pc:picChg chg="add mod">
          <ac:chgData name="Alyssa Owens" userId="2f874481-789a-4d4c-9eb3-ead01fbab648" providerId="ADAL" clId="{41C110F0-0422-D64C-AF82-15BEE7D3E433}" dt="2023-03-10T23:14:32.965" v="4153" actId="164"/>
          <ac:picMkLst>
            <pc:docMk/>
            <pc:sldMk cId="3416362858" sldId="284"/>
            <ac:picMk id="39" creationId="{8D0B05D5-BC8E-95AE-D91E-94074140C026}"/>
          </ac:picMkLst>
        </pc:picChg>
        <pc:picChg chg="add mod">
          <ac:chgData name="Alyssa Owens" userId="2f874481-789a-4d4c-9eb3-ead01fbab648" providerId="ADAL" clId="{41C110F0-0422-D64C-AF82-15BEE7D3E433}" dt="2023-03-10T23:14:32.965" v="4153" actId="164"/>
          <ac:picMkLst>
            <pc:docMk/>
            <pc:sldMk cId="3416362858" sldId="284"/>
            <ac:picMk id="40" creationId="{C953DEF5-F1FD-8F8D-A2C2-FD8EF12D3058}"/>
          </ac:picMkLst>
        </pc:picChg>
        <pc:picChg chg="add mod">
          <ac:chgData name="Alyssa Owens" userId="2f874481-789a-4d4c-9eb3-ead01fbab648" providerId="ADAL" clId="{41C110F0-0422-D64C-AF82-15BEE7D3E433}" dt="2023-03-10T23:14:32.965" v="4153" actId="164"/>
          <ac:picMkLst>
            <pc:docMk/>
            <pc:sldMk cId="3416362858" sldId="284"/>
            <ac:picMk id="41" creationId="{59ADC60E-3C59-945F-38D0-5B423697EF73}"/>
          </ac:picMkLst>
        </pc:picChg>
      </pc:sldChg>
      <pc:sldChg chg="addSp delSp modSp add del mod ord">
        <pc:chgData name="Alyssa Owens" userId="2f874481-789a-4d4c-9eb3-ead01fbab648" providerId="ADAL" clId="{41C110F0-0422-D64C-AF82-15BEE7D3E433}" dt="2023-03-10T18:45:48.929" v="1029" actId="2696"/>
        <pc:sldMkLst>
          <pc:docMk/>
          <pc:sldMk cId="4162011241" sldId="284"/>
        </pc:sldMkLst>
        <pc:spChg chg="add mod">
          <ac:chgData name="Alyssa Owens" userId="2f874481-789a-4d4c-9eb3-ead01fbab648" providerId="ADAL" clId="{41C110F0-0422-D64C-AF82-15BEE7D3E433}" dt="2023-03-10T18:45:12.767" v="1025" actId="1076"/>
          <ac:spMkLst>
            <pc:docMk/>
            <pc:sldMk cId="4162011241" sldId="284"/>
            <ac:spMk id="8" creationId="{AE4CA8EC-9492-67A3-E578-2CAD8BFB13ED}"/>
          </ac:spMkLst>
        </pc:spChg>
        <pc:spChg chg="add mod">
          <ac:chgData name="Alyssa Owens" userId="2f874481-789a-4d4c-9eb3-ead01fbab648" providerId="ADAL" clId="{41C110F0-0422-D64C-AF82-15BEE7D3E433}" dt="2023-03-10T18:45:12.767" v="1025" actId="1076"/>
          <ac:spMkLst>
            <pc:docMk/>
            <pc:sldMk cId="4162011241" sldId="284"/>
            <ac:spMk id="13" creationId="{2EC43AA6-3152-0506-7EBC-5E8811180AAE}"/>
          </ac:spMkLst>
        </pc:spChg>
        <pc:spChg chg="add mod">
          <ac:chgData name="Alyssa Owens" userId="2f874481-789a-4d4c-9eb3-ead01fbab648" providerId="ADAL" clId="{41C110F0-0422-D64C-AF82-15BEE7D3E433}" dt="2023-03-10T18:45:12.767" v="1025" actId="1076"/>
          <ac:spMkLst>
            <pc:docMk/>
            <pc:sldMk cId="4162011241" sldId="284"/>
            <ac:spMk id="15" creationId="{3A373DEA-74D7-9298-0767-2E5F0E524DE4}"/>
          </ac:spMkLst>
        </pc:spChg>
        <pc:spChg chg="del">
          <ac:chgData name="Alyssa Owens" userId="2f874481-789a-4d4c-9eb3-ead01fbab648" providerId="ADAL" clId="{41C110F0-0422-D64C-AF82-15BEE7D3E433}" dt="2023-03-10T18:45:20.767" v="1026" actId="478"/>
          <ac:spMkLst>
            <pc:docMk/>
            <pc:sldMk cId="4162011241" sldId="284"/>
            <ac:spMk id="28" creationId="{C9A7A910-162A-BCFB-DBFB-069A0F92913F}"/>
          </ac:spMkLst>
        </pc:spChg>
        <pc:spChg chg="del">
          <ac:chgData name="Alyssa Owens" userId="2f874481-789a-4d4c-9eb3-ead01fbab648" providerId="ADAL" clId="{41C110F0-0422-D64C-AF82-15BEE7D3E433}" dt="2023-03-10T18:45:23.844" v="1027" actId="478"/>
          <ac:spMkLst>
            <pc:docMk/>
            <pc:sldMk cId="4162011241" sldId="284"/>
            <ac:spMk id="29" creationId="{3C1C9731-1B92-F7EB-F259-9F73928976CD}"/>
          </ac:spMkLst>
        </pc:spChg>
        <pc:spChg chg="del topLvl">
          <ac:chgData name="Alyssa Owens" userId="2f874481-789a-4d4c-9eb3-ead01fbab648" providerId="ADAL" clId="{41C110F0-0422-D64C-AF82-15BEE7D3E433}" dt="2023-03-10T18:45:25.235" v="1028" actId="478"/>
          <ac:spMkLst>
            <pc:docMk/>
            <pc:sldMk cId="4162011241" sldId="284"/>
            <ac:spMk id="30" creationId="{9B18352F-7833-04D3-E8E1-32590084B5D5}"/>
          </ac:spMkLst>
        </pc:spChg>
        <pc:spChg chg="mod">
          <ac:chgData name="Alyssa Owens" userId="2f874481-789a-4d4c-9eb3-ead01fbab648" providerId="ADAL" clId="{41C110F0-0422-D64C-AF82-15BEE7D3E433}" dt="2023-03-10T18:43:33.978" v="1019" actId="207"/>
          <ac:spMkLst>
            <pc:docMk/>
            <pc:sldMk cId="4162011241" sldId="284"/>
            <ac:spMk id="43" creationId="{1DAB353C-E40C-B8A0-839D-DEE68F586170}"/>
          </ac:spMkLst>
        </pc:spChg>
        <pc:grpChg chg="topLvl">
          <ac:chgData name="Alyssa Owens" userId="2f874481-789a-4d4c-9eb3-ead01fbab648" providerId="ADAL" clId="{41C110F0-0422-D64C-AF82-15BEE7D3E433}" dt="2023-03-10T18:45:25.235" v="1028" actId="478"/>
          <ac:grpSpMkLst>
            <pc:docMk/>
            <pc:sldMk cId="4162011241" sldId="284"/>
            <ac:grpSpMk id="2" creationId="{D62D9EB2-77A4-FBBB-CB08-935654FC955A}"/>
          </ac:grpSpMkLst>
        </pc:grpChg>
        <pc:grpChg chg="del mod">
          <ac:chgData name="Alyssa Owens" userId="2f874481-789a-4d4c-9eb3-ead01fbab648" providerId="ADAL" clId="{41C110F0-0422-D64C-AF82-15BEE7D3E433}" dt="2023-03-10T18:44:51.426" v="1023" actId="478"/>
          <ac:grpSpMkLst>
            <pc:docMk/>
            <pc:sldMk cId="4162011241" sldId="284"/>
            <ac:grpSpMk id="7" creationId="{2C775CE9-CD47-E233-A20C-C495745DF70E}"/>
          </ac:grpSpMkLst>
        </pc:grpChg>
        <pc:grpChg chg="del topLvl">
          <ac:chgData name="Alyssa Owens" userId="2f874481-789a-4d4c-9eb3-ead01fbab648" providerId="ADAL" clId="{41C110F0-0422-D64C-AF82-15BEE7D3E433}" dt="2023-03-10T18:45:25.235" v="1028" actId="478"/>
          <ac:grpSpMkLst>
            <pc:docMk/>
            <pc:sldMk cId="4162011241" sldId="284"/>
            <ac:grpSpMk id="35" creationId="{8DFC79B8-1EE0-20DC-83B2-72A0590BB0FE}"/>
          </ac:grpSpMkLst>
        </pc:grpChg>
        <pc:picChg chg="del">
          <ac:chgData name="Alyssa Owens" userId="2f874481-789a-4d4c-9eb3-ead01fbab648" providerId="ADAL" clId="{41C110F0-0422-D64C-AF82-15BEE7D3E433}" dt="2023-03-10T18:44:48.769" v="1021" actId="478"/>
          <ac:picMkLst>
            <pc:docMk/>
            <pc:sldMk cId="4162011241" sldId="284"/>
            <ac:picMk id="4" creationId="{4F394CED-565E-D821-0B2F-95F0E61A8514}"/>
          </ac:picMkLst>
        </pc:picChg>
        <pc:picChg chg="del">
          <ac:chgData name="Alyssa Owens" userId="2f874481-789a-4d4c-9eb3-ead01fbab648" providerId="ADAL" clId="{41C110F0-0422-D64C-AF82-15BEE7D3E433}" dt="2023-03-10T18:44:50.166" v="1022" actId="478"/>
          <ac:picMkLst>
            <pc:docMk/>
            <pc:sldMk cId="4162011241" sldId="284"/>
            <ac:picMk id="5" creationId="{B9C8F276-6E84-2763-F856-A30CB2DF6EDF}"/>
          </ac:picMkLst>
        </pc:picChg>
        <pc:picChg chg="del topLvl">
          <ac:chgData name="Alyssa Owens" userId="2f874481-789a-4d4c-9eb3-ead01fbab648" providerId="ADAL" clId="{41C110F0-0422-D64C-AF82-15BEE7D3E433}" dt="2023-03-10T18:44:51.426" v="1023" actId="478"/>
          <ac:picMkLst>
            <pc:docMk/>
            <pc:sldMk cId="4162011241" sldId="284"/>
            <ac:picMk id="6" creationId="{42951101-66A4-49FB-34DE-10364D15F75D}"/>
          </ac:picMkLst>
        </pc:picChg>
      </pc:sldChg>
      <pc:sldChg chg="addSp delSp modSp add mod ord">
        <pc:chgData name="Alyssa Owens" userId="2f874481-789a-4d4c-9eb3-ead01fbab648" providerId="ADAL" clId="{41C110F0-0422-D64C-AF82-15BEE7D3E433}" dt="2023-03-10T19:09:10.202" v="1309" actId="1076"/>
        <pc:sldMkLst>
          <pc:docMk/>
          <pc:sldMk cId="1536165269" sldId="285"/>
        </pc:sldMkLst>
        <pc:spChg chg="mod">
          <ac:chgData name="Alyssa Owens" userId="2f874481-789a-4d4c-9eb3-ead01fbab648" providerId="ADAL" clId="{41C110F0-0422-D64C-AF82-15BEE7D3E433}" dt="2023-03-10T19:05:53.943" v="1237" actId="20577"/>
          <ac:spMkLst>
            <pc:docMk/>
            <pc:sldMk cId="1536165269" sldId="285"/>
            <ac:spMk id="2" creationId="{C125A936-8FC9-AB1D-5358-BF8E8C988724}"/>
          </ac:spMkLst>
        </pc:spChg>
        <pc:spChg chg="add mod">
          <ac:chgData name="Alyssa Owens" userId="2f874481-789a-4d4c-9eb3-ead01fbab648" providerId="ADAL" clId="{41C110F0-0422-D64C-AF82-15BEE7D3E433}" dt="2023-03-10T19:08:35.695" v="1298" actId="1076"/>
          <ac:spMkLst>
            <pc:docMk/>
            <pc:sldMk cId="1536165269" sldId="285"/>
            <ac:spMk id="3" creationId="{C4589806-FC77-989E-237A-8AA0E9E8065B}"/>
          </ac:spMkLst>
        </pc:spChg>
        <pc:spChg chg="mod">
          <ac:chgData name="Alyssa Owens" userId="2f874481-789a-4d4c-9eb3-ead01fbab648" providerId="ADAL" clId="{41C110F0-0422-D64C-AF82-15BEE7D3E433}" dt="2023-03-10T19:07:39.311" v="1252" actId="14100"/>
          <ac:spMkLst>
            <pc:docMk/>
            <pc:sldMk cId="1536165269" sldId="285"/>
            <ac:spMk id="30" creationId="{A9CBAA7A-6BE8-CFB1-36E7-7974DB9F62E6}"/>
          </ac:spMkLst>
        </pc:spChg>
        <pc:spChg chg="mod">
          <ac:chgData name="Alyssa Owens" userId="2f874481-789a-4d4c-9eb3-ead01fbab648" providerId="ADAL" clId="{41C110F0-0422-D64C-AF82-15BEE7D3E433}" dt="2023-03-10T19:07:39.311" v="1252" actId="14100"/>
          <ac:spMkLst>
            <pc:docMk/>
            <pc:sldMk cId="1536165269" sldId="285"/>
            <ac:spMk id="31" creationId="{6F860197-3C48-9618-A110-8C3C0CB5DDA3}"/>
          </ac:spMkLst>
        </pc:spChg>
        <pc:spChg chg="mod">
          <ac:chgData name="Alyssa Owens" userId="2f874481-789a-4d4c-9eb3-ead01fbab648" providerId="ADAL" clId="{41C110F0-0422-D64C-AF82-15BEE7D3E433}" dt="2023-03-10T19:07:29.836" v="1251" actId="14100"/>
          <ac:spMkLst>
            <pc:docMk/>
            <pc:sldMk cId="1536165269" sldId="285"/>
            <ac:spMk id="34" creationId="{0A594E4D-0233-5063-10E3-6667E1232CB9}"/>
          </ac:spMkLst>
        </pc:spChg>
        <pc:spChg chg="mod">
          <ac:chgData name="Alyssa Owens" userId="2f874481-789a-4d4c-9eb3-ead01fbab648" providerId="ADAL" clId="{41C110F0-0422-D64C-AF82-15BEE7D3E433}" dt="2023-03-10T19:07:29.836" v="1251" actId="14100"/>
          <ac:spMkLst>
            <pc:docMk/>
            <pc:sldMk cId="1536165269" sldId="285"/>
            <ac:spMk id="35" creationId="{080F0C9A-4FA8-5D40-054C-36507145E24A}"/>
          </ac:spMkLst>
        </pc:spChg>
        <pc:spChg chg="mod">
          <ac:chgData name="Alyssa Owens" userId="2f874481-789a-4d4c-9eb3-ead01fbab648" providerId="ADAL" clId="{41C110F0-0422-D64C-AF82-15BEE7D3E433}" dt="2023-03-10T19:07:21.314" v="1250" actId="1076"/>
          <ac:spMkLst>
            <pc:docMk/>
            <pc:sldMk cId="1536165269" sldId="285"/>
            <ac:spMk id="36" creationId="{4F4CE733-40D1-EF42-505D-1FB4E832BE9F}"/>
          </ac:spMkLst>
        </pc:spChg>
        <pc:spChg chg="del">
          <ac:chgData name="Alyssa Owens" userId="2f874481-789a-4d4c-9eb3-ead01fbab648" providerId="ADAL" clId="{41C110F0-0422-D64C-AF82-15BEE7D3E433}" dt="2023-03-10T19:06:46.697" v="1243" actId="478"/>
          <ac:spMkLst>
            <pc:docMk/>
            <pc:sldMk cId="1536165269" sldId="285"/>
            <ac:spMk id="37" creationId="{D5B33A7F-5858-F1A6-A0E2-9BA77C6A71C8}"/>
          </ac:spMkLst>
        </pc:spChg>
        <pc:spChg chg="mod">
          <ac:chgData name="Alyssa Owens" userId="2f874481-789a-4d4c-9eb3-ead01fbab648" providerId="ADAL" clId="{41C110F0-0422-D64C-AF82-15BEE7D3E433}" dt="2023-03-10T19:06:52.283" v="1244" actId="14100"/>
          <ac:spMkLst>
            <pc:docMk/>
            <pc:sldMk cId="1536165269" sldId="285"/>
            <ac:spMk id="38" creationId="{620E2B8F-6D91-5BBE-5538-DE0105010880}"/>
          </ac:spMkLst>
        </pc:spChg>
        <pc:spChg chg="mod">
          <ac:chgData name="Alyssa Owens" userId="2f874481-789a-4d4c-9eb3-ead01fbab648" providerId="ADAL" clId="{41C110F0-0422-D64C-AF82-15BEE7D3E433}" dt="2023-03-10T19:07:17.665" v="1249" actId="14100"/>
          <ac:spMkLst>
            <pc:docMk/>
            <pc:sldMk cId="1536165269" sldId="285"/>
            <ac:spMk id="39" creationId="{61D490B4-9FDE-F5D6-C109-A10B7EAB1F28}"/>
          </ac:spMkLst>
        </pc:spChg>
        <pc:spChg chg="mod">
          <ac:chgData name="Alyssa Owens" userId="2f874481-789a-4d4c-9eb3-ead01fbab648" providerId="ADAL" clId="{41C110F0-0422-D64C-AF82-15BEE7D3E433}" dt="2023-03-10T19:08:11.864" v="1295"/>
          <ac:spMkLst>
            <pc:docMk/>
            <pc:sldMk cId="1536165269" sldId="285"/>
            <ac:spMk id="40" creationId="{DC4C4401-2457-3E9E-8FCF-BCF7D1E8C384}"/>
          </ac:spMkLst>
        </pc:spChg>
        <pc:spChg chg="mod">
          <ac:chgData name="Alyssa Owens" userId="2f874481-789a-4d4c-9eb3-ead01fbab648" providerId="ADAL" clId="{41C110F0-0422-D64C-AF82-15BEE7D3E433}" dt="2023-03-10T19:07:57.715" v="1293" actId="20577"/>
          <ac:spMkLst>
            <pc:docMk/>
            <pc:sldMk cId="1536165269" sldId="285"/>
            <ac:spMk id="41" creationId="{AA958365-40C4-D518-BD70-A61ACCCE7652}"/>
          </ac:spMkLst>
        </pc:spChg>
        <pc:grpChg chg="mod">
          <ac:chgData name="Alyssa Owens" userId="2f874481-789a-4d4c-9eb3-ead01fbab648" providerId="ADAL" clId="{41C110F0-0422-D64C-AF82-15BEE7D3E433}" dt="2023-03-10T19:08:35.695" v="1298" actId="1076"/>
          <ac:grpSpMkLst>
            <pc:docMk/>
            <pc:sldMk cId="1536165269" sldId="285"/>
            <ac:grpSpMk id="58" creationId="{9500B554-32C9-2184-CA5C-8D3E0A8D49A5}"/>
          </ac:grpSpMkLst>
        </pc:grpChg>
        <pc:picChg chg="add del mod">
          <ac:chgData name="Alyssa Owens" userId="2f874481-789a-4d4c-9eb3-ead01fbab648" providerId="ADAL" clId="{41C110F0-0422-D64C-AF82-15BEE7D3E433}" dt="2023-03-10T19:08:44.865" v="1300" actId="478"/>
          <ac:picMkLst>
            <pc:docMk/>
            <pc:sldMk cId="1536165269" sldId="285"/>
            <ac:picMk id="4" creationId="{F0FECEB4-5710-5B19-DAF6-A234817524D5}"/>
          </ac:picMkLst>
        </pc:picChg>
        <pc:picChg chg="add mod">
          <ac:chgData name="Alyssa Owens" userId="2f874481-789a-4d4c-9eb3-ead01fbab648" providerId="ADAL" clId="{41C110F0-0422-D64C-AF82-15BEE7D3E433}" dt="2023-03-10T19:08:56.911" v="1306" actId="1076"/>
          <ac:picMkLst>
            <pc:docMk/>
            <pc:sldMk cId="1536165269" sldId="285"/>
            <ac:picMk id="5" creationId="{E862E3A5-134D-1A47-7068-B23BFD8E90CC}"/>
          </ac:picMkLst>
        </pc:picChg>
        <pc:picChg chg="add mod">
          <ac:chgData name="Alyssa Owens" userId="2f874481-789a-4d4c-9eb3-ead01fbab648" providerId="ADAL" clId="{41C110F0-0422-D64C-AF82-15BEE7D3E433}" dt="2023-03-10T19:09:10.202" v="1309" actId="1076"/>
          <ac:picMkLst>
            <pc:docMk/>
            <pc:sldMk cId="1536165269" sldId="285"/>
            <ac:picMk id="6" creationId="{FD1F0592-AD43-76DB-FA06-A1AB56C2BBC7}"/>
          </ac:picMkLst>
        </pc:picChg>
      </pc:sldChg>
      <pc:sldChg chg="add del">
        <pc:chgData name="Alyssa Owens" userId="2f874481-789a-4d4c-9eb3-ead01fbab648" providerId="ADAL" clId="{41C110F0-0422-D64C-AF82-15BEE7D3E433}" dt="2023-03-10T18:51:41.633" v="1113" actId="2696"/>
        <pc:sldMkLst>
          <pc:docMk/>
          <pc:sldMk cId="3315677154" sldId="285"/>
        </pc:sldMkLst>
      </pc:sldChg>
      <pc:sldChg chg="addSp delSp modSp add del mod">
        <pc:chgData name="Alyssa Owens" userId="2f874481-789a-4d4c-9eb3-ead01fbab648" providerId="ADAL" clId="{41C110F0-0422-D64C-AF82-15BEE7D3E433}" dt="2023-03-10T19:19:03.780" v="1386" actId="2696"/>
        <pc:sldMkLst>
          <pc:docMk/>
          <pc:sldMk cId="1767268751" sldId="286"/>
        </pc:sldMkLst>
        <pc:spChg chg="del">
          <ac:chgData name="Alyssa Owens" userId="2f874481-789a-4d4c-9eb3-ead01fbab648" providerId="ADAL" clId="{41C110F0-0422-D64C-AF82-15BEE7D3E433}" dt="2023-03-10T19:12:11.491" v="1313" actId="478"/>
          <ac:spMkLst>
            <pc:docMk/>
            <pc:sldMk cId="1767268751" sldId="286"/>
            <ac:spMk id="3" creationId="{C4589806-FC77-989E-237A-8AA0E9E8065B}"/>
          </ac:spMkLst>
        </pc:spChg>
        <pc:spChg chg="add del mod">
          <ac:chgData name="Alyssa Owens" userId="2f874481-789a-4d4c-9eb3-ead01fbab648" providerId="ADAL" clId="{41C110F0-0422-D64C-AF82-15BEE7D3E433}" dt="2023-03-10T19:13:24.741" v="1325"/>
          <ac:spMkLst>
            <pc:docMk/>
            <pc:sldMk cId="1767268751" sldId="286"/>
            <ac:spMk id="4" creationId="{4D43726D-A1A1-3B2D-2445-C81B62FE2AE1}"/>
          </ac:spMkLst>
        </pc:spChg>
        <pc:spChg chg="add del mod">
          <ac:chgData name="Alyssa Owens" userId="2f874481-789a-4d4c-9eb3-ead01fbab648" providerId="ADAL" clId="{41C110F0-0422-D64C-AF82-15BEE7D3E433}" dt="2023-03-10T19:13:24.741" v="1325"/>
          <ac:spMkLst>
            <pc:docMk/>
            <pc:sldMk cId="1767268751" sldId="286"/>
            <ac:spMk id="7" creationId="{4B9972A0-E8F7-5890-4EBB-A52C5C268BDE}"/>
          </ac:spMkLst>
        </pc:spChg>
        <pc:spChg chg="add del mod">
          <ac:chgData name="Alyssa Owens" userId="2f874481-789a-4d4c-9eb3-ead01fbab648" providerId="ADAL" clId="{41C110F0-0422-D64C-AF82-15BEE7D3E433}" dt="2023-03-10T19:13:24.741" v="1325"/>
          <ac:spMkLst>
            <pc:docMk/>
            <pc:sldMk cId="1767268751" sldId="286"/>
            <ac:spMk id="8" creationId="{B5BCD2E8-8AE9-3C0A-6C33-8243A91088B7}"/>
          </ac:spMkLst>
        </pc:spChg>
        <pc:spChg chg="add del mod">
          <ac:chgData name="Alyssa Owens" userId="2f874481-789a-4d4c-9eb3-ead01fbab648" providerId="ADAL" clId="{41C110F0-0422-D64C-AF82-15BEE7D3E433}" dt="2023-03-10T19:13:24.741" v="1325"/>
          <ac:spMkLst>
            <pc:docMk/>
            <pc:sldMk cId="1767268751" sldId="286"/>
            <ac:spMk id="9" creationId="{172DFF9D-1C21-52A0-4471-8DC4178EAE97}"/>
          </ac:spMkLst>
        </pc:spChg>
        <pc:spChg chg="add mod">
          <ac:chgData name="Alyssa Owens" userId="2f874481-789a-4d4c-9eb3-ead01fbab648" providerId="ADAL" clId="{41C110F0-0422-D64C-AF82-15BEE7D3E433}" dt="2023-03-10T19:14:44.445" v="1342" actId="164"/>
          <ac:spMkLst>
            <pc:docMk/>
            <pc:sldMk cId="1767268751" sldId="286"/>
            <ac:spMk id="10" creationId="{B986895D-EABD-5682-6E30-696A46696094}"/>
          </ac:spMkLst>
        </pc:spChg>
        <pc:spChg chg="add mod">
          <ac:chgData name="Alyssa Owens" userId="2f874481-789a-4d4c-9eb3-ead01fbab648" providerId="ADAL" clId="{41C110F0-0422-D64C-AF82-15BEE7D3E433}" dt="2023-03-10T19:14:44.445" v="1342" actId="164"/>
          <ac:spMkLst>
            <pc:docMk/>
            <pc:sldMk cId="1767268751" sldId="286"/>
            <ac:spMk id="11" creationId="{4B86EF6F-48A6-DE32-2A22-E452CB203804}"/>
          </ac:spMkLst>
        </pc:spChg>
        <pc:spChg chg="add mod">
          <ac:chgData name="Alyssa Owens" userId="2f874481-789a-4d4c-9eb3-ead01fbab648" providerId="ADAL" clId="{41C110F0-0422-D64C-AF82-15BEE7D3E433}" dt="2023-03-10T19:14:44.445" v="1342" actId="164"/>
          <ac:spMkLst>
            <pc:docMk/>
            <pc:sldMk cId="1767268751" sldId="286"/>
            <ac:spMk id="12" creationId="{C2A4D624-BC09-6770-22D1-53737A71E989}"/>
          </ac:spMkLst>
        </pc:spChg>
        <pc:spChg chg="add mod">
          <ac:chgData name="Alyssa Owens" userId="2f874481-789a-4d4c-9eb3-ead01fbab648" providerId="ADAL" clId="{41C110F0-0422-D64C-AF82-15BEE7D3E433}" dt="2023-03-10T19:14:44.445" v="1342" actId="164"/>
          <ac:spMkLst>
            <pc:docMk/>
            <pc:sldMk cId="1767268751" sldId="286"/>
            <ac:spMk id="13" creationId="{AECB498A-C159-A31A-5311-ED56E5064AD8}"/>
          </ac:spMkLst>
        </pc:spChg>
        <pc:spChg chg="mod">
          <ac:chgData name="Alyssa Owens" userId="2f874481-789a-4d4c-9eb3-ead01fbab648" providerId="ADAL" clId="{41C110F0-0422-D64C-AF82-15BEE7D3E433}" dt="2023-03-10T19:13:59.638" v="1332"/>
          <ac:spMkLst>
            <pc:docMk/>
            <pc:sldMk cId="1767268751" sldId="286"/>
            <ac:spMk id="16" creationId="{8EBAA13B-99C5-8800-9DBC-93A209656936}"/>
          </ac:spMkLst>
        </pc:spChg>
        <pc:spChg chg="mod">
          <ac:chgData name="Alyssa Owens" userId="2f874481-789a-4d4c-9eb3-ead01fbab648" providerId="ADAL" clId="{41C110F0-0422-D64C-AF82-15BEE7D3E433}" dt="2023-03-10T19:13:59.638" v="1332"/>
          <ac:spMkLst>
            <pc:docMk/>
            <pc:sldMk cId="1767268751" sldId="286"/>
            <ac:spMk id="17" creationId="{95387FAB-DB19-7C34-B99D-A0EAE401B7AC}"/>
          </ac:spMkLst>
        </pc:spChg>
        <pc:spChg chg="mod">
          <ac:chgData name="Alyssa Owens" userId="2f874481-789a-4d4c-9eb3-ead01fbab648" providerId="ADAL" clId="{41C110F0-0422-D64C-AF82-15BEE7D3E433}" dt="2023-03-10T19:13:59.638" v="1332"/>
          <ac:spMkLst>
            <pc:docMk/>
            <pc:sldMk cId="1767268751" sldId="286"/>
            <ac:spMk id="18" creationId="{A26556F1-8119-25E1-7E8B-1E924DE14D2E}"/>
          </ac:spMkLst>
        </pc:spChg>
        <pc:spChg chg="mod">
          <ac:chgData name="Alyssa Owens" userId="2f874481-789a-4d4c-9eb3-ead01fbab648" providerId="ADAL" clId="{41C110F0-0422-D64C-AF82-15BEE7D3E433}" dt="2023-03-10T19:13:59.638" v="1332"/>
          <ac:spMkLst>
            <pc:docMk/>
            <pc:sldMk cId="1767268751" sldId="286"/>
            <ac:spMk id="19" creationId="{F91690F3-99A5-6C72-7F7F-E51616E1E505}"/>
          </ac:spMkLst>
        </pc:spChg>
        <pc:spChg chg="mod">
          <ac:chgData name="Alyssa Owens" userId="2f874481-789a-4d4c-9eb3-ead01fbab648" providerId="ADAL" clId="{41C110F0-0422-D64C-AF82-15BEE7D3E433}" dt="2023-03-10T19:13:59.638" v="1332"/>
          <ac:spMkLst>
            <pc:docMk/>
            <pc:sldMk cId="1767268751" sldId="286"/>
            <ac:spMk id="20" creationId="{CA17084A-1830-C828-939C-1892D60AE8B9}"/>
          </ac:spMkLst>
        </pc:spChg>
        <pc:spChg chg="mod">
          <ac:chgData name="Alyssa Owens" userId="2f874481-789a-4d4c-9eb3-ead01fbab648" providerId="ADAL" clId="{41C110F0-0422-D64C-AF82-15BEE7D3E433}" dt="2023-03-10T19:13:59.638" v="1332"/>
          <ac:spMkLst>
            <pc:docMk/>
            <pc:sldMk cId="1767268751" sldId="286"/>
            <ac:spMk id="21" creationId="{4E0D0027-F8CF-2455-0473-95673714A606}"/>
          </ac:spMkLst>
        </pc:spChg>
        <pc:spChg chg="mod">
          <ac:chgData name="Alyssa Owens" userId="2f874481-789a-4d4c-9eb3-ead01fbab648" providerId="ADAL" clId="{41C110F0-0422-D64C-AF82-15BEE7D3E433}" dt="2023-03-10T19:13:59.638" v="1332"/>
          <ac:spMkLst>
            <pc:docMk/>
            <pc:sldMk cId="1767268751" sldId="286"/>
            <ac:spMk id="22" creationId="{12965A42-4129-8F00-545E-6E88891354CC}"/>
          </ac:spMkLst>
        </pc:spChg>
        <pc:spChg chg="mod">
          <ac:chgData name="Alyssa Owens" userId="2f874481-789a-4d4c-9eb3-ead01fbab648" providerId="ADAL" clId="{41C110F0-0422-D64C-AF82-15BEE7D3E433}" dt="2023-03-10T19:13:59.638" v="1332"/>
          <ac:spMkLst>
            <pc:docMk/>
            <pc:sldMk cId="1767268751" sldId="286"/>
            <ac:spMk id="24" creationId="{C888449E-D691-38C5-A474-1EB18BCFFDA9}"/>
          </ac:spMkLst>
        </pc:spChg>
        <pc:spChg chg="mod">
          <ac:chgData name="Alyssa Owens" userId="2f874481-789a-4d4c-9eb3-ead01fbab648" providerId="ADAL" clId="{41C110F0-0422-D64C-AF82-15BEE7D3E433}" dt="2023-03-10T19:13:59.638" v="1332"/>
          <ac:spMkLst>
            <pc:docMk/>
            <pc:sldMk cId="1767268751" sldId="286"/>
            <ac:spMk id="26" creationId="{3E862896-FE81-D241-C6DD-CA9D539F95CA}"/>
          </ac:spMkLst>
        </pc:spChg>
        <pc:spChg chg="mod">
          <ac:chgData name="Alyssa Owens" userId="2f874481-789a-4d4c-9eb3-ead01fbab648" providerId="ADAL" clId="{41C110F0-0422-D64C-AF82-15BEE7D3E433}" dt="2023-03-10T19:13:59.638" v="1332"/>
          <ac:spMkLst>
            <pc:docMk/>
            <pc:sldMk cId="1767268751" sldId="286"/>
            <ac:spMk id="27" creationId="{64E23CAE-6455-5B3B-DB77-64DC93F06FB1}"/>
          </ac:spMkLst>
        </pc:spChg>
        <pc:spChg chg="mod">
          <ac:chgData name="Alyssa Owens" userId="2f874481-789a-4d4c-9eb3-ead01fbab648" providerId="ADAL" clId="{41C110F0-0422-D64C-AF82-15BEE7D3E433}" dt="2023-03-10T19:13:59.638" v="1332"/>
          <ac:spMkLst>
            <pc:docMk/>
            <pc:sldMk cId="1767268751" sldId="286"/>
            <ac:spMk id="29" creationId="{7A53143F-80D4-B527-1C54-7DE7DD8DA0C9}"/>
          </ac:spMkLst>
        </pc:spChg>
        <pc:spChg chg="mod">
          <ac:chgData name="Alyssa Owens" userId="2f874481-789a-4d4c-9eb3-ead01fbab648" providerId="ADAL" clId="{41C110F0-0422-D64C-AF82-15BEE7D3E433}" dt="2023-03-10T19:13:59.638" v="1332"/>
          <ac:spMkLst>
            <pc:docMk/>
            <pc:sldMk cId="1767268751" sldId="286"/>
            <ac:spMk id="33" creationId="{11ABE1CC-88B8-D5E9-7509-2EADB450F8FC}"/>
          </ac:spMkLst>
        </pc:spChg>
        <pc:spChg chg="del">
          <ac:chgData name="Alyssa Owens" userId="2f874481-789a-4d4c-9eb3-ead01fbab648" providerId="ADAL" clId="{41C110F0-0422-D64C-AF82-15BEE7D3E433}" dt="2023-03-10T19:12:13.266" v="1314" actId="478"/>
          <ac:spMkLst>
            <pc:docMk/>
            <pc:sldMk cId="1767268751" sldId="286"/>
            <ac:spMk id="34" creationId="{0A594E4D-0233-5063-10E3-6667E1232CB9}"/>
          </ac:spMkLst>
        </pc:spChg>
        <pc:spChg chg="del">
          <ac:chgData name="Alyssa Owens" userId="2f874481-789a-4d4c-9eb3-ead01fbab648" providerId="ADAL" clId="{41C110F0-0422-D64C-AF82-15BEE7D3E433}" dt="2023-03-10T19:12:18.451" v="1317" actId="478"/>
          <ac:spMkLst>
            <pc:docMk/>
            <pc:sldMk cId="1767268751" sldId="286"/>
            <ac:spMk id="35" creationId="{080F0C9A-4FA8-5D40-054C-36507145E24A}"/>
          </ac:spMkLst>
        </pc:spChg>
        <pc:spChg chg="del mod">
          <ac:chgData name="Alyssa Owens" userId="2f874481-789a-4d4c-9eb3-ead01fbab648" providerId="ADAL" clId="{41C110F0-0422-D64C-AF82-15BEE7D3E433}" dt="2023-03-10T19:12:16.008" v="1316" actId="478"/>
          <ac:spMkLst>
            <pc:docMk/>
            <pc:sldMk cId="1767268751" sldId="286"/>
            <ac:spMk id="36" creationId="{4F4CE733-40D1-EF42-505D-1FB4E832BE9F}"/>
          </ac:spMkLst>
        </pc:spChg>
        <pc:spChg chg="del">
          <ac:chgData name="Alyssa Owens" userId="2f874481-789a-4d4c-9eb3-ead01fbab648" providerId="ADAL" clId="{41C110F0-0422-D64C-AF82-15BEE7D3E433}" dt="2023-03-10T19:12:09.463" v="1311" actId="478"/>
          <ac:spMkLst>
            <pc:docMk/>
            <pc:sldMk cId="1767268751" sldId="286"/>
            <ac:spMk id="39" creationId="{61D490B4-9FDE-F5D6-C109-A10B7EAB1F28}"/>
          </ac:spMkLst>
        </pc:spChg>
        <pc:spChg chg="mod">
          <ac:chgData name="Alyssa Owens" userId="2f874481-789a-4d4c-9eb3-ead01fbab648" providerId="ADAL" clId="{41C110F0-0422-D64C-AF82-15BEE7D3E433}" dt="2023-03-10T19:13:59.638" v="1332"/>
          <ac:spMkLst>
            <pc:docMk/>
            <pc:sldMk cId="1767268751" sldId="286"/>
            <ac:spMk id="43" creationId="{E445F2AF-3470-FAB2-571A-D3A77C8CDCF4}"/>
          </ac:spMkLst>
        </pc:spChg>
        <pc:spChg chg="mod">
          <ac:chgData name="Alyssa Owens" userId="2f874481-789a-4d4c-9eb3-ead01fbab648" providerId="ADAL" clId="{41C110F0-0422-D64C-AF82-15BEE7D3E433}" dt="2023-03-10T19:13:59.638" v="1332"/>
          <ac:spMkLst>
            <pc:docMk/>
            <pc:sldMk cId="1767268751" sldId="286"/>
            <ac:spMk id="44" creationId="{EB8CC4E1-30A0-CF80-CCBA-D29425EBA7E7}"/>
          </ac:spMkLst>
        </pc:spChg>
        <pc:spChg chg="mod">
          <ac:chgData name="Alyssa Owens" userId="2f874481-789a-4d4c-9eb3-ead01fbab648" providerId="ADAL" clId="{41C110F0-0422-D64C-AF82-15BEE7D3E433}" dt="2023-03-10T19:13:59.638" v="1332"/>
          <ac:spMkLst>
            <pc:docMk/>
            <pc:sldMk cId="1767268751" sldId="286"/>
            <ac:spMk id="45" creationId="{84F7F076-E51B-20E6-0415-C0EEB842E76F}"/>
          </ac:spMkLst>
        </pc:spChg>
        <pc:spChg chg="mod">
          <ac:chgData name="Alyssa Owens" userId="2f874481-789a-4d4c-9eb3-ead01fbab648" providerId="ADAL" clId="{41C110F0-0422-D64C-AF82-15BEE7D3E433}" dt="2023-03-10T19:13:59.638" v="1332"/>
          <ac:spMkLst>
            <pc:docMk/>
            <pc:sldMk cId="1767268751" sldId="286"/>
            <ac:spMk id="46" creationId="{39E9B8C7-C944-3877-0DDF-D55499D962A8}"/>
          </ac:spMkLst>
        </pc:spChg>
        <pc:spChg chg="mod">
          <ac:chgData name="Alyssa Owens" userId="2f874481-789a-4d4c-9eb3-ead01fbab648" providerId="ADAL" clId="{41C110F0-0422-D64C-AF82-15BEE7D3E433}" dt="2023-03-10T19:13:59.638" v="1332"/>
          <ac:spMkLst>
            <pc:docMk/>
            <pc:sldMk cId="1767268751" sldId="286"/>
            <ac:spMk id="47" creationId="{55AFE316-58D0-12EA-0B4E-BCD44465E971}"/>
          </ac:spMkLst>
        </pc:spChg>
        <pc:spChg chg="mod">
          <ac:chgData name="Alyssa Owens" userId="2f874481-789a-4d4c-9eb3-ead01fbab648" providerId="ADAL" clId="{41C110F0-0422-D64C-AF82-15BEE7D3E433}" dt="2023-03-10T19:13:59.638" v="1332"/>
          <ac:spMkLst>
            <pc:docMk/>
            <pc:sldMk cId="1767268751" sldId="286"/>
            <ac:spMk id="48" creationId="{4365D8C4-6BB1-F3CF-5C97-FAEF500A9280}"/>
          </ac:spMkLst>
        </pc:spChg>
        <pc:spChg chg="mod">
          <ac:chgData name="Alyssa Owens" userId="2f874481-789a-4d4c-9eb3-ead01fbab648" providerId="ADAL" clId="{41C110F0-0422-D64C-AF82-15BEE7D3E433}" dt="2023-03-10T19:13:59.638" v="1332"/>
          <ac:spMkLst>
            <pc:docMk/>
            <pc:sldMk cId="1767268751" sldId="286"/>
            <ac:spMk id="49" creationId="{BED97D4E-B9E8-FFA8-AEDC-ADDADB06E9D8}"/>
          </ac:spMkLst>
        </pc:spChg>
        <pc:spChg chg="mod">
          <ac:chgData name="Alyssa Owens" userId="2f874481-789a-4d4c-9eb3-ead01fbab648" providerId="ADAL" clId="{41C110F0-0422-D64C-AF82-15BEE7D3E433}" dt="2023-03-10T19:13:59.638" v="1332"/>
          <ac:spMkLst>
            <pc:docMk/>
            <pc:sldMk cId="1767268751" sldId="286"/>
            <ac:spMk id="50" creationId="{A33DF257-C86D-986F-6A40-4A1359D7BDD3}"/>
          </ac:spMkLst>
        </pc:spChg>
        <pc:spChg chg="mod">
          <ac:chgData name="Alyssa Owens" userId="2f874481-789a-4d4c-9eb3-ead01fbab648" providerId="ADAL" clId="{41C110F0-0422-D64C-AF82-15BEE7D3E433}" dt="2023-03-10T19:13:59.638" v="1332"/>
          <ac:spMkLst>
            <pc:docMk/>
            <pc:sldMk cId="1767268751" sldId="286"/>
            <ac:spMk id="51" creationId="{F9032B05-3940-E8F3-EBE5-CF90D87E4294}"/>
          </ac:spMkLst>
        </pc:spChg>
        <pc:spChg chg="mod">
          <ac:chgData name="Alyssa Owens" userId="2f874481-789a-4d4c-9eb3-ead01fbab648" providerId="ADAL" clId="{41C110F0-0422-D64C-AF82-15BEE7D3E433}" dt="2023-03-10T19:13:59.638" v="1332"/>
          <ac:spMkLst>
            <pc:docMk/>
            <pc:sldMk cId="1767268751" sldId="286"/>
            <ac:spMk id="53" creationId="{FEDAA7EA-DE4B-9513-EAFA-454B93F062BA}"/>
          </ac:spMkLst>
        </pc:spChg>
        <pc:spChg chg="mod">
          <ac:chgData name="Alyssa Owens" userId="2f874481-789a-4d4c-9eb3-ead01fbab648" providerId="ADAL" clId="{41C110F0-0422-D64C-AF82-15BEE7D3E433}" dt="2023-03-10T19:13:59.638" v="1332"/>
          <ac:spMkLst>
            <pc:docMk/>
            <pc:sldMk cId="1767268751" sldId="286"/>
            <ac:spMk id="54" creationId="{E9926F3D-834B-D8E9-AE7C-8EADDDF992A7}"/>
          </ac:spMkLst>
        </pc:spChg>
        <pc:spChg chg="mod">
          <ac:chgData name="Alyssa Owens" userId="2f874481-789a-4d4c-9eb3-ead01fbab648" providerId="ADAL" clId="{41C110F0-0422-D64C-AF82-15BEE7D3E433}" dt="2023-03-10T19:13:59.638" v="1332"/>
          <ac:spMkLst>
            <pc:docMk/>
            <pc:sldMk cId="1767268751" sldId="286"/>
            <ac:spMk id="55" creationId="{C3946C4D-3528-E4F5-118E-40D954A68D64}"/>
          </ac:spMkLst>
        </pc:spChg>
        <pc:spChg chg="mod">
          <ac:chgData name="Alyssa Owens" userId="2f874481-789a-4d4c-9eb3-ead01fbab648" providerId="ADAL" clId="{41C110F0-0422-D64C-AF82-15BEE7D3E433}" dt="2023-03-10T19:13:59.638" v="1332"/>
          <ac:spMkLst>
            <pc:docMk/>
            <pc:sldMk cId="1767268751" sldId="286"/>
            <ac:spMk id="59" creationId="{65B9C372-FC51-DBBD-2327-774617B131AD}"/>
          </ac:spMkLst>
        </pc:spChg>
        <pc:spChg chg="mod">
          <ac:chgData name="Alyssa Owens" userId="2f874481-789a-4d4c-9eb3-ead01fbab648" providerId="ADAL" clId="{41C110F0-0422-D64C-AF82-15BEE7D3E433}" dt="2023-03-10T19:13:59.638" v="1332"/>
          <ac:spMkLst>
            <pc:docMk/>
            <pc:sldMk cId="1767268751" sldId="286"/>
            <ac:spMk id="60" creationId="{0E07A2AF-C3BF-A2F9-C8E1-3A4645580147}"/>
          </ac:spMkLst>
        </pc:spChg>
        <pc:spChg chg="mod">
          <ac:chgData name="Alyssa Owens" userId="2f874481-789a-4d4c-9eb3-ead01fbab648" providerId="ADAL" clId="{41C110F0-0422-D64C-AF82-15BEE7D3E433}" dt="2023-03-10T19:13:59.638" v="1332"/>
          <ac:spMkLst>
            <pc:docMk/>
            <pc:sldMk cId="1767268751" sldId="286"/>
            <ac:spMk id="61" creationId="{05CC5A6B-28AD-A6DE-14F1-CD120B34BDAF}"/>
          </ac:spMkLst>
        </pc:spChg>
        <pc:spChg chg="mod">
          <ac:chgData name="Alyssa Owens" userId="2f874481-789a-4d4c-9eb3-ead01fbab648" providerId="ADAL" clId="{41C110F0-0422-D64C-AF82-15BEE7D3E433}" dt="2023-03-10T19:13:59.638" v="1332"/>
          <ac:spMkLst>
            <pc:docMk/>
            <pc:sldMk cId="1767268751" sldId="286"/>
            <ac:spMk id="62" creationId="{B8B9366E-CC2B-F609-B03C-508E749B46D2}"/>
          </ac:spMkLst>
        </pc:spChg>
        <pc:spChg chg="mod">
          <ac:chgData name="Alyssa Owens" userId="2f874481-789a-4d4c-9eb3-ead01fbab648" providerId="ADAL" clId="{41C110F0-0422-D64C-AF82-15BEE7D3E433}" dt="2023-03-10T19:13:59.638" v="1332"/>
          <ac:spMkLst>
            <pc:docMk/>
            <pc:sldMk cId="1767268751" sldId="286"/>
            <ac:spMk id="63" creationId="{DF30C88C-B62A-187C-F92D-D9BCA02D31FB}"/>
          </ac:spMkLst>
        </pc:spChg>
        <pc:spChg chg="mod">
          <ac:chgData name="Alyssa Owens" userId="2f874481-789a-4d4c-9eb3-ead01fbab648" providerId="ADAL" clId="{41C110F0-0422-D64C-AF82-15BEE7D3E433}" dt="2023-03-10T19:13:59.638" v="1332"/>
          <ac:spMkLst>
            <pc:docMk/>
            <pc:sldMk cId="1767268751" sldId="286"/>
            <ac:spMk id="64" creationId="{F9FE205D-5D84-5E95-AF82-547E3893BF0A}"/>
          </ac:spMkLst>
        </pc:spChg>
        <pc:spChg chg="mod">
          <ac:chgData name="Alyssa Owens" userId="2f874481-789a-4d4c-9eb3-ead01fbab648" providerId="ADAL" clId="{41C110F0-0422-D64C-AF82-15BEE7D3E433}" dt="2023-03-10T19:13:59.638" v="1332"/>
          <ac:spMkLst>
            <pc:docMk/>
            <pc:sldMk cId="1767268751" sldId="286"/>
            <ac:spMk id="65" creationId="{F19FC402-1970-0902-402E-4C7ACFB9A37F}"/>
          </ac:spMkLst>
        </pc:spChg>
        <pc:spChg chg="mod">
          <ac:chgData name="Alyssa Owens" userId="2f874481-789a-4d4c-9eb3-ead01fbab648" providerId="ADAL" clId="{41C110F0-0422-D64C-AF82-15BEE7D3E433}" dt="2023-03-10T19:13:59.638" v="1332"/>
          <ac:spMkLst>
            <pc:docMk/>
            <pc:sldMk cId="1767268751" sldId="286"/>
            <ac:spMk id="66" creationId="{FB87BCEC-D605-4B4D-FBF6-63ED228411DD}"/>
          </ac:spMkLst>
        </pc:spChg>
        <pc:spChg chg="mod">
          <ac:chgData name="Alyssa Owens" userId="2f874481-789a-4d4c-9eb3-ead01fbab648" providerId="ADAL" clId="{41C110F0-0422-D64C-AF82-15BEE7D3E433}" dt="2023-03-10T19:13:59.638" v="1332"/>
          <ac:spMkLst>
            <pc:docMk/>
            <pc:sldMk cId="1767268751" sldId="286"/>
            <ac:spMk id="67" creationId="{CA59A468-C316-47DD-5023-CCEECC73793F}"/>
          </ac:spMkLst>
        </pc:spChg>
        <pc:spChg chg="mod">
          <ac:chgData name="Alyssa Owens" userId="2f874481-789a-4d4c-9eb3-ead01fbab648" providerId="ADAL" clId="{41C110F0-0422-D64C-AF82-15BEE7D3E433}" dt="2023-03-10T19:14:26.039" v="1340"/>
          <ac:spMkLst>
            <pc:docMk/>
            <pc:sldMk cId="1767268751" sldId="286"/>
            <ac:spMk id="70" creationId="{BF07E6B6-F114-111F-E499-744D46D4A5E8}"/>
          </ac:spMkLst>
        </pc:spChg>
        <pc:spChg chg="mod">
          <ac:chgData name="Alyssa Owens" userId="2f874481-789a-4d4c-9eb3-ead01fbab648" providerId="ADAL" clId="{41C110F0-0422-D64C-AF82-15BEE7D3E433}" dt="2023-03-10T19:16:05.073" v="1345" actId="207"/>
          <ac:spMkLst>
            <pc:docMk/>
            <pc:sldMk cId="1767268751" sldId="286"/>
            <ac:spMk id="71" creationId="{21461200-27C5-892D-01D8-0BF993D0910E}"/>
          </ac:spMkLst>
        </pc:spChg>
        <pc:spChg chg="mod">
          <ac:chgData name="Alyssa Owens" userId="2f874481-789a-4d4c-9eb3-ead01fbab648" providerId="ADAL" clId="{41C110F0-0422-D64C-AF82-15BEE7D3E433}" dt="2023-03-10T19:14:26.039" v="1340"/>
          <ac:spMkLst>
            <pc:docMk/>
            <pc:sldMk cId="1767268751" sldId="286"/>
            <ac:spMk id="72" creationId="{32659222-654D-6BEB-955B-03ECB46ED525}"/>
          </ac:spMkLst>
        </pc:spChg>
        <pc:spChg chg="mod">
          <ac:chgData name="Alyssa Owens" userId="2f874481-789a-4d4c-9eb3-ead01fbab648" providerId="ADAL" clId="{41C110F0-0422-D64C-AF82-15BEE7D3E433}" dt="2023-03-10T19:16:07.478" v="1346" actId="207"/>
          <ac:spMkLst>
            <pc:docMk/>
            <pc:sldMk cId="1767268751" sldId="286"/>
            <ac:spMk id="73" creationId="{4F5527AB-4F20-4FA3-59CB-F14079F47C04}"/>
          </ac:spMkLst>
        </pc:spChg>
        <pc:spChg chg="mod">
          <ac:chgData name="Alyssa Owens" userId="2f874481-789a-4d4c-9eb3-ead01fbab648" providerId="ADAL" clId="{41C110F0-0422-D64C-AF82-15BEE7D3E433}" dt="2023-03-10T19:14:26.039" v="1340"/>
          <ac:spMkLst>
            <pc:docMk/>
            <pc:sldMk cId="1767268751" sldId="286"/>
            <ac:spMk id="74" creationId="{D6A0002B-70D8-0C73-E6E3-42847679C80C}"/>
          </ac:spMkLst>
        </pc:spChg>
        <pc:spChg chg="mod">
          <ac:chgData name="Alyssa Owens" userId="2f874481-789a-4d4c-9eb3-ead01fbab648" providerId="ADAL" clId="{41C110F0-0422-D64C-AF82-15BEE7D3E433}" dt="2023-03-10T19:16:09.740" v="1347" actId="207"/>
          <ac:spMkLst>
            <pc:docMk/>
            <pc:sldMk cId="1767268751" sldId="286"/>
            <ac:spMk id="75" creationId="{DD46C80E-407A-7466-DBC0-F0F37E0CE88A}"/>
          </ac:spMkLst>
        </pc:spChg>
        <pc:spChg chg="mod">
          <ac:chgData name="Alyssa Owens" userId="2f874481-789a-4d4c-9eb3-ead01fbab648" providerId="ADAL" clId="{41C110F0-0422-D64C-AF82-15BEE7D3E433}" dt="2023-03-10T19:14:26.039" v="1340"/>
          <ac:spMkLst>
            <pc:docMk/>
            <pc:sldMk cId="1767268751" sldId="286"/>
            <ac:spMk id="76" creationId="{46A1CCA2-BDF4-D26A-D6E7-0BD7EA6F4E06}"/>
          </ac:spMkLst>
        </pc:spChg>
        <pc:spChg chg="mod">
          <ac:chgData name="Alyssa Owens" userId="2f874481-789a-4d4c-9eb3-ead01fbab648" providerId="ADAL" clId="{41C110F0-0422-D64C-AF82-15BEE7D3E433}" dt="2023-03-10T19:16:02.311" v="1344" actId="207"/>
          <ac:spMkLst>
            <pc:docMk/>
            <pc:sldMk cId="1767268751" sldId="286"/>
            <ac:spMk id="78" creationId="{2B088B83-F8EC-A7F8-FDAA-E73897E8EB22}"/>
          </ac:spMkLst>
        </pc:spChg>
        <pc:spChg chg="mod">
          <ac:chgData name="Alyssa Owens" userId="2f874481-789a-4d4c-9eb3-ead01fbab648" providerId="ADAL" clId="{41C110F0-0422-D64C-AF82-15BEE7D3E433}" dt="2023-03-10T19:14:26.039" v="1340"/>
          <ac:spMkLst>
            <pc:docMk/>
            <pc:sldMk cId="1767268751" sldId="286"/>
            <ac:spMk id="79" creationId="{16141409-5FF6-A64E-7BC1-7B0F5319631A}"/>
          </ac:spMkLst>
        </pc:spChg>
        <pc:spChg chg="mod">
          <ac:chgData name="Alyssa Owens" userId="2f874481-789a-4d4c-9eb3-ead01fbab648" providerId="ADAL" clId="{41C110F0-0422-D64C-AF82-15BEE7D3E433}" dt="2023-03-10T19:14:26.039" v="1340"/>
          <ac:spMkLst>
            <pc:docMk/>
            <pc:sldMk cId="1767268751" sldId="286"/>
            <ac:spMk id="80" creationId="{32E45B88-1A14-4789-0961-7433009BB715}"/>
          </ac:spMkLst>
        </pc:spChg>
        <pc:spChg chg="mod">
          <ac:chgData name="Alyssa Owens" userId="2f874481-789a-4d4c-9eb3-ead01fbab648" providerId="ADAL" clId="{41C110F0-0422-D64C-AF82-15BEE7D3E433}" dt="2023-03-10T19:14:26.039" v="1340"/>
          <ac:spMkLst>
            <pc:docMk/>
            <pc:sldMk cId="1767268751" sldId="286"/>
            <ac:spMk id="81" creationId="{93D5F77A-74EC-A1D0-C07D-9FDB245C7CBA}"/>
          </ac:spMkLst>
        </pc:spChg>
        <pc:spChg chg="mod">
          <ac:chgData name="Alyssa Owens" userId="2f874481-789a-4d4c-9eb3-ead01fbab648" providerId="ADAL" clId="{41C110F0-0422-D64C-AF82-15BEE7D3E433}" dt="2023-03-10T19:14:26.039" v="1340"/>
          <ac:spMkLst>
            <pc:docMk/>
            <pc:sldMk cId="1767268751" sldId="286"/>
            <ac:spMk id="82" creationId="{709E532D-5515-49A7-1625-CBE8D53949F2}"/>
          </ac:spMkLst>
        </pc:spChg>
        <pc:spChg chg="mod">
          <ac:chgData name="Alyssa Owens" userId="2f874481-789a-4d4c-9eb3-ead01fbab648" providerId="ADAL" clId="{41C110F0-0422-D64C-AF82-15BEE7D3E433}" dt="2023-03-10T19:14:26.039" v="1340"/>
          <ac:spMkLst>
            <pc:docMk/>
            <pc:sldMk cId="1767268751" sldId="286"/>
            <ac:spMk id="84" creationId="{5C023F90-FB2B-AD31-998D-A02691A4CD2D}"/>
          </ac:spMkLst>
        </pc:spChg>
        <pc:spChg chg="mod">
          <ac:chgData name="Alyssa Owens" userId="2f874481-789a-4d4c-9eb3-ead01fbab648" providerId="ADAL" clId="{41C110F0-0422-D64C-AF82-15BEE7D3E433}" dt="2023-03-10T19:14:26.039" v="1340"/>
          <ac:spMkLst>
            <pc:docMk/>
            <pc:sldMk cId="1767268751" sldId="286"/>
            <ac:spMk id="85" creationId="{124CE8A8-F5B4-68CC-01F2-E2565207AC13}"/>
          </ac:spMkLst>
        </pc:spChg>
        <pc:spChg chg="mod">
          <ac:chgData name="Alyssa Owens" userId="2f874481-789a-4d4c-9eb3-ead01fbab648" providerId="ADAL" clId="{41C110F0-0422-D64C-AF82-15BEE7D3E433}" dt="2023-03-10T19:14:26.039" v="1340"/>
          <ac:spMkLst>
            <pc:docMk/>
            <pc:sldMk cId="1767268751" sldId="286"/>
            <ac:spMk id="86" creationId="{4C061506-8979-82F3-F8E0-5548AA72081C}"/>
          </ac:spMkLst>
        </pc:spChg>
        <pc:spChg chg="mod">
          <ac:chgData name="Alyssa Owens" userId="2f874481-789a-4d4c-9eb3-ead01fbab648" providerId="ADAL" clId="{41C110F0-0422-D64C-AF82-15BEE7D3E433}" dt="2023-03-10T19:14:26.039" v="1340"/>
          <ac:spMkLst>
            <pc:docMk/>
            <pc:sldMk cId="1767268751" sldId="286"/>
            <ac:spMk id="87" creationId="{B3B0400F-584C-63AA-982E-53FF34AAF52C}"/>
          </ac:spMkLst>
        </pc:spChg>
        <pc:spChg chg="mod">
          <ac:chgData name="Alyssa Owens" userId="2f874481-789a-4d4c-9eb3-ead01fbab648" providerId="ADAL" clId="{41C110F0-0422-D64C-AF82-15BEE7D3E433}" dt="2023-03-10T19:14:26.039" v="1340"/>
          <ac:spMkLst>
            <pc:docMk/>
            <pc:sldMk cId="1767268751" sldId="286"/>
            <ac:spMk id="88" creationId="{FA7D6661-F94F-1A0F-9367-330F049CD3F9}"/>
          </ac:spMkLst>
        </pc:spChg>
        <pc:spChg chg="mod">
          <ac:chgData name="Alyssa Owens" userId="2f874481-789a-4d4c-9eb3-ead01fbab648" providerId="ADAL" clId="{41C110F0-0422-D64C-AF82-15BEE7D3E433}" dt="2023-03-10T19:14:26.039" v="1340"/>
          <ac:spMkLst>
            <pc:docMk/>
            <pc:sldMk cId="1767268751" sldId="286"/>
            <ac:spMk id="89" creationId="{B950CAFB-2F49-1077-FC2B-8F23E9F700E5}"/>
          </ac:spMkLst>
        </pc:spChg>
        <pc:spChg chg="mod">
          <ac:chgData name="Alyssa Owens" userId="2f874481-789a-4d4c-9eb3-ead01fbab648" providerId="ADAL" clId="{41C110F0-0422-D64C-AF82-15BEE7D3E433}" dt="2023-03-10T19:14:26.039" v="1340"/>
          <ac:spMkLst>
            <pc:docMk/>
            <pc:sldMk cId="1767268751" sldId="286"/>
            <ac:spMk id="90" creationId="{070D67B7-1ED4-68CC-6075-FC5A618489DE}"/>
          </ac:spMkLst>
        </pc:spChg>
        <pc:spChg chg="mod">
          <ac:chgData name="Alyssa Owens" userId="2f874481-789a-4d4c-9eb3-ead01fbab648" providerId="ADAL" clId="{41C110F0-0422-D64C-AF82-15BEE7D3E433}" dt="2023-03-10T19:14:26.039" v="1340"/>
          <ac:spMkLst>
            <pc:docMk/>
            <pc:sldMk cId="1767268751" sldId="286"/>
            <ac:spMk id="91" creationId="{B8803DC1-FD11-D53B-DD1D-50D412AA7FD3}"/>
          </ac:spMkLst>
        </pc:spChg>
        <pc:spChg chg="mod">
          <ac:chgData name="Alyssa Owens" userId="2f874481-789a-4d4c-9eb3-ead01fbab648" providerId="ADAL" clId="{41C110F0-0422-D64C-AF82-15BEE7D3E433}" dt="2023-03-10T19:14:26.039" v="1340"/>
          <ac:spMkLst>
            <pc:docMk/>
            <pc:sldMk cId="1767268751" sldId="286"/>
            <ac:spMk id="92" creationId="{E014B8CC-1968-C418-1AD0-4819E2D92212}"/>
          </ac:spMkLst>
        </pc:spChg>
        <pc:spChg chg="mod">
          <ac:chgData name="Alyssa Owens" userId="2f874481-789a-4d4c-9eb3-ead01fbab648" providerId="ADAL" clId="{41C110F0-0422-D64C-AF82-15BEE7D3E433}" dt="2023-03-10T19:14:26.039" v="1340"/>
          <ac:spMkLst>
            <pc:docMk/>
            <pc:sldMk cId="1767268751" sldId="286"/>
            <ac:spMk id="94" creationId="{FD6ECB74-B2D0-EA6E-4503-224AF394EE40}"/>
          </ac:spMkLst>
        </pc:spChg>
        <pc:spChg chg="mod">
          <ac:chgData name="Alyssa Owens" userId="2f874481-789a-4d4c-9eb3-ead01fbab648" providerId="ADAL" clId="{41C110F0-0422-D64C-AF82-15BEE7D3E433}" dt="2023-03-10T19:14:26.039" v="1340"/>
          <ac:spMkLst>
            <pc:docMk/>
            <pc:sldMk cId="1767268751" sldId="286"/>
            <ac:spMk id="95" creationId="{B80746D3-4124-E25A-411B-BCBB27102846}"/>
          </ac:spMkLst>
        </pc:spChg>
        <pc:spChg chg="mod">
          <ac:chgData name="Alyssa Owens" userId="2f874481-789a-4d4c-9eb3-ead01fbab648" providerId="ADAL" clId="{41C110F0-0422-D64C-AF82-15BEE7D3E433}" dt="2023-03-10T19:14:26.039" v="1340"/>
          <ac:spMkLst>
            <pc:docMk/>
            <pc:sldMk cId="1767268751" sldId="286"/>
            <ac:spMk id="96" creationId="{B1B78911-B977-3154-4DF3-8D9CB5F5C506}"/>
          </ac:spMkLst>
        </pc:spChg>
        <pc:spChg chg="mod">
          <ac:chgData name="Alyssa Owens" userId="2f874481-789a-4d4c-9eb3-ead01fbab648" providerId="ADAL" clId="{41C110F0-0422-D64C-AF82-15BEE7D3E433}" dt="2023-03-10T19:14:26.039" v="1340"/>
          <ac:spMkLst>
            <pc:docMk/>
            <pc:sldMk cId="1767268751" sldId="286"/>
            <ac:spMk id="99" creationId="{0EF316FA-D3BB-D880-5E5F-F5076DF60CBF}"/>
          </ac:spMkLst>
        </pc:spChg>
        <pc:spChg chg="mod">
          <ac:chgData name="Alyssa Owens" userId="2f874481-789a-4d4c-9eb3-ead01fbab648" providerId="ADAL" clId="{41C110F0-0422-D64C-AF82-15BEE7D3E433}" dt="2023-03-10T19:14:26.039" v="1340"/>
          <ac:spMkLst>
            <pc:docMk/>
            <pc:sldMk cId="1767268751" sldId="286"/>
            <ac:spMk id="100" creationId="{827E9DC4-5461-0503-161E-A19353266D31}"/>
          </ac:spMkLst>
        </pc:spChg>
        <pc:spChg chg="mod">
          <ac:chgData name="Alyssa Owens" userId="2f874481-789a-4d4c-9eb3-ead01fbab648" providerId="ADAL" clId="{41C110F0-0422-D64C-AF82-15BEE7D3E433}" dt="2023-03-10T19:14:26.039" v="1340"/>
          <ac:spMkLst>
            <pc:docMk/>
            <pc:sldMk cId="1767268751" sldId="286"/>
            <ac:spMk id="101" creationId="{A021D5E3-17A2-07DC-E775-62DC8F3A97C1}"/>
          </ac:spMkLst>
        </pc:spChg>
        <pc:spChg chg="mod">
          <ac:chgData name="Alyssa Owens" userId="2f874481-789a-4d4c-9eb3-ead01fbab648" providerId="ADAL" clId="{41C110F0-0422-D64C-AF82-15BEE7D3E433}" dt="2023-03-10T19:14:26.039" v="1340"/>
          <ac:spMkLst>
            <pc:docMk/>
            <pc:sldMk cId="1767268751" sldId="286"/>
            <ac:spMk id="102" creationId="{A0A563F1-0E9A-E5B6-F575-4DBDE53F1C93}"/>
          </ac:spMkLst>
        </pc:spChg>
        <pc:spChg chg="mod">
          <ac:chgData name="Alyssa Owens" userId="2f874481-789a-4d4c-9eb3-ead01fbab648" providerId="ADAL" clId="{41C110F0-0422-D64C-AF82-15BEE7D3E433}" dt="2023-03-10T19:14:26.039" v="1340"/>
          <ac:spMkLst>
            <pc:docMk/>
            <pc:sldMk cId="1767268751" sldId="286"/>
            <ac:spMk id="103" creationId="{80E0AEEF-28C7-100C-994C-088EC59C64AD}"/>
          </ac:spMkLst>
        </pc:spChg>
        <pc:spChg chg="mod">
          <ac:chgData name="Alyssa Owens" userId="2f874481-789a-4d4c-9eb3-ead01fbab648" providerId="ADAL" clId="{41C110F0-0422-D64C-AF82-15BEE7D3E433}" dt="2023-03-10T19:14:26.039" v="1340"/>
          <ac:spMkLst>
            <pc:docMk/>
            <pc:sldMk cId="1767268751" sldId="286"/>
            <ac:spMk id="104" creationId="{EBE87EE2-D38C-9313-E974-87A09C9457C0}"/>
          </ac:spMkLst>
        </pc:spChg>
        <pc:spChg chg="mod">
          <ac:chgData name="Alyssa Owens" userId="2f874481-789a-4d4c-9eb3-ead01fbab648" providerId="ADAL" clId="{41C110F0-0422-D64C-AF82-15BEE7D3E433}" dt="2023-03-10T19:14:26.039" v="1340"/>
          <ac:spMkLst>
            <pc:docMk/>
            <pc:sldMk cId="1767268751" sldId="286"/>
            <ac:spMk id="105" creationId="{5B8DDCEF-2F1E-A71C-6D2A-121B4905299E}"/>
          </ac:spMkLst>
        </pc:spChg>
        <pc:spChg chg="mod">
          <ac:chgData name="Alyssa Owens" userId="2f874481-789a-4d4c-9eb3-ead01fbab648" providerId="ADAL" clId="{41C110F0-0422-D64C-AF82-15BEE7D3E433}" dt="2023-03-10T19:14:26.039" v="1340"/>
          <ac:spMkLst>
            <pc:docMk/>
            <pc:sldMk cId="1767268751" sldId="286"/>
            <ac:spMk id="106" creationId="{E5D7970C-AD88-78AC-3C30-4BF595CD2C95}"/>
          </ac:spMkLst>
        </pc:spChg>
        <pc:spChg chg="mod">
          <ac:chgData name="Alyssa Owens" userId="2f874481-789a-4d4c-9eb3-ead01fbab648" providerId="ADAL" clId="{41C110F0-0422-D64C-AF82-15BEE7D3E433}" dt="2023-03-10T19:14:26.039" v="1340"/>
          <ac:spMkLst>
            <pc:docMk/>
            <pc:sldMk cId="1767268751" sldId="286"/>
            <ac:spMk id="107" creationId="{5CEE05BD-498F-CBED-7CD7-4E21E5639942}"/>
          </ac:spMkLst>
        </pc:spChg>
        <pc:grpChg chg="add del mod">
          <ac:chgData name="Alyssa Owens" userId="2f874481-789a-4d4c-9eb3-ead01fbab648" providerId="ADAL" clId="{41C110F0-0422-D64C-AF82-15BEE7D3E433}" dt="2023-03-10T19:14:08.966" v="1335"/>
          <ac:grpSpMkLst>
            <pc:docMk/>
            <pc:sldMk cId="1767268751" sldId="286"/>
            <ac:grpSpMk id="14" creationId="{C5899A3E-ED0E-8629-1787-C3819959CDE5}"/>
          </ac:grpSpMkLst>
        </pc:grpChg>
        <pc:grpChg chg="mod">
          <ac:chgData name="Alyssa Owens" userId="2f874481-789a-4d4c-9eb3-ead01fbab648" providerId="ADAL" clId="{41C110F0-0422-D64C-AF82-15BEE7D3E433}" dt="2023-03-10T19:13:59.638" v="1332"/>
          <ac:grpSpMkLst>
            <pc:docMk/>
            <pc:sldMk cId="1767268751" sldId="286"/>
            <ac:grpSpMk id="15" creationId="{488F3E3E-36B0-33A7-6069-D56837B2B068}"/>
          </ac:grpSpMkLst>
        </pc:grpChg>
        <pc:grpChg chg="mod">
          <ac:chgData name="Alyssa Owens" userId="2f874481-789a-4d4c-9eb3-ead01fbab648" providerId="ADAL" clId="{41C110F0-0422-D64C-AF82-15BEE7D3E433}" dt="2023-03-10T19:13:59.638" v="1332"/>
          <ac:grpSpMkLst>
            <pc:docMk/>
            <pc:sldMk cId="1767268751" sldId="286"/>
            <ac:grpSpMk id="23" creationId="{16AB9291-00DA-D44C-6C16-3AB0869AAA7E}"/>
          </ac:grpSpMkLst>
        </pc:grpChg>
        <pc:grpChg chg="del">
          <ac:chgData name="Alyssa Owens" userId="2f874481-789a-4d4c-9eb3-ead01fbab648" providerId="ADAL" clId="{41C110F0-0422-D64C-AF82-15BEE7D3E433}" dt="2023-03-10T19:12:18.451" v="1317" actId="478"/>
          <ac:grpSpMkLst>
            <pc:docMk/>
            <pc:sldMk cId="1767268751" sldId="286"/>
            <ac:grpSpMk id="25" creationId="{4B0D7547-D3A8-4CEA-C262-26DFCDE11861}"/>
          </ac:grpSpMkLst>
        </pc:grpChg>
        <pc:grpChg chg="del">
          <ac:chgData name="Alyssa Owens" userId="2f874481-789a-4d4c-9eb3-ead01fbab648" providerId="ADAL" clId="{41C110F0-0422-D64C-AF82-15BEE7D3E433}" dt="2023-03-10T19:12:13.266" v="1314" actId="478"/>
          <ac:grpSpMkLst>
            <pc:docMk/>
            <pc:sldMk cId="1767268751" sldId="286"/>
            <ac:grpSpMk id="32" creationId="{BFDFD251-F129-E1F7-0115-BA2F3F24D7FF}"/>
          </ac:grpSpMkLst>
        </pc:grpChg>
        <pc:grpChg chg="mod">
          <ac:chgData name="Alyssa Owens" userId="2f874481-789a-4d4c-9eb3-ead01fbab648" providerId="ADAL" clId="{41C110F0-0422-D64C-AF82-15BEE7D3E433}" dt="2023-03-10T19:13:59.638" v="1332"/>
          <ac:grpSpMkLst>
            <pc:docMk/>
            <pc:sldMk cId="1767268751" sldId="286"/>
            <ac:grpSpMk id="52" creationId="{7503BBF5-8AA1-8C8A-7381-1CB6AD03FE09}"/>
          </ac:grpSpMkLst>
        </pc:grpChg>
        <pc:grpChg chg="mod">
          <ac:chgData name="Alyssa Owens" userId="2f874481-789a-4d4c-9eb3-ead01fbab648" providerId="ADAL" clId="{41C110F0-0422-D64C-AF82-15BEE7D3E433}" dt="2023-03-10T19:13:59.638" v="1332"/>
          <ac:grpSpMkLst>
            <pc:docMk/>
            <pc:sldMk cId="1767268751" sldId="286"/>
            <ac:grpSpMk id="56" creationId="{C67F5029-3AF1-AAE5-239F-0C4280AEAB19}"/>
          </ac:grpSpMkLst>
        </pc:grpChg>
        <pc:grpChg chg="mod">
          <ac:chgData name="Alyssa Owens" userId="2f874481-789a-4d4c-9eb3-ead01fbab648" providerId="ADAL" clId="{41C110F0-0422-D64C-AF82-15BEE7D3E433}" dt="2023-03-10T19:13:59.638" v="1332"/>
          <ac:grpSpMkLst>
            <pc:docMk/>
            <pc:sldMk cId="1767268751" sldId="286"/>
            <ac:grpSpMk id="57" creationId="{49254FC8-322D-0488-36AF-4A9BEE36F73D}"/>
          </ac:grpSpMkLst>
        </pc:grpChg>
        <pc:grpChg chg="add del">
          <ac:chgData name="Alyssa Owens" userId="2f874481-789a-4d4c-9eb3-ead01fbab648" providerId="ADAL" clId="{41C110F0-0422-D64C-AF82-15BEE7D3E433}" dt="2023-03-10T19:13:26.339" v="1326" actId="478"/>
          <ac:grpSpMkLst>
            <pc:docMk/>
            <pc:sldMk cId="1767268751" sldId="286"/>
            <ac:grpSpMk id="58" creationId="{9500B554-32C9-2184-CA5C-8D3E0A8D49A5}"/>
          </ac:grpSpMkLst>
        </pc:grpChg>
        <pc:grpChg chg="add mod">
          <ac:chgData name="Alyssa Owens" userId="2f874481-789a-4d4c-9eb3-ead01fbab648" providerId="ADAL" clId="{41C110F0-0422-D64C-AF82-15BEE7D3E433}" dt="2023-03-10T19:14:36.609" v="1341" actId="1076"/>
          <ac:grpSpMkLst>
            <pc:docMk/>
            <pc:sldMk cId="1767268751" sldId="286"/>
            <ac:grpSpMk id="68" creationId="{04EBF8D8-A69C-C8C8-0095-32F697674214}"/>
          </ac:grpSpMkLst>
        </pc:grpChg>
        <pc:grpChg chg="mod">
          <ac:chgData name="Alyssa Owens" userId="2f874481-789a-4d4c-9eb3-ead01fbab648" providerId="ADAL" clId="{41C110F0-0422-D64C-AF82-15BEE7D3E433}" dt="2023-03-10T19:14:26.039" v="1340"/>
          <ac:grpSpMkLst>
            <pc:docMk/>
            <pc:sldMk cId="1767268751" sldId="286"/>
            <ac:grpSpMk id="69" creationId="{9991D511-29AF-4586-1E8C-37DD0F012627}"/>
          </ac:grpSpMkLst>
        </pc:grpChg>
        <pc:grpChg chg="mod">
          <ac:chgData name="Alyssa Owens" userId="2f874481-789a-4d4c-9eb3-ead01fbab648" providerId="ADAL" clId="{41C110F0-0422-D64C-AF82-15BEE7D3E433}" dt="2023-03-10T19:14:26.039" v="1340"/>
          <ac:grpSpMkLst>
            <pc:docMk/>
            <pc:sldMk cId="1767268751" sldId="286"/>
            <ac:grpSpMk id="77" creationId="{B4872057-F382-3D7C-EFB4-6B48474B97B2}"/>
          </ac:grpSpMkLst>
        </pc:grpChg>
        <pc:grpChg chg="mod">
          <ac:chgData name="Alyssa Owens" userId="2f874481-789a-4d4c-9eb3-ead01fbab648" providerId="ADAL" clId="{41C110F0-0422-D64C-AF82-15BEE7D3E433}" dt="2023-03-10T19:14:26.039" v="1340"/>
          <ac:grpSpMkLst>
            <pc:docMk/>
            <pc:sldMk cId="1767268751" sldId="286"/>
            <ac:grpSpMk id="93" creationId="{4001F879-457F-2A03-6F4A-4700D6806860}"/>
          </ac:grpSpMkLst>
        </pc:grpChg>
        <pc:grpChg chg="mod">
          <ac:chgData name="Alyssa Owens" userId="2f874481-789a-4d4c-9eb3-ead01fbab648" providerId="ADAL" clId="{41C110F0-0422-D64C-AF82-15BEE7D3E433}" dt="2023-03-10T19:14:26.039" v="1340"/>
          <ac:grpSpMkLst>
            <pc:docMk/>
            <pc:sldMk cId="1767268751" sldId="286"/>
            <ac:grpSpMk id="97" creationId="{089E43F7-967E-4547-6D9B-8F636FCAC56E}"/>
          </ac:grpSpMkLst>
        </pc:grpChg>
        <pc:grpChg chg="mod">
          <ac:chgData name="Alyssa Owens" userId="2f874481-789a-4d4c-9eb3-ead01fbab648" providerId="ADAL" clId="{41C110F0-0422-D64C-AF82-15BEE7D3E433}" dt="2023-03-10T19:14:26.039" v="1340"/>
          <ac:grpSpMkLst>
            <pc:docMk/>
            <pc:sldMk cId="1767268751" sldId="286"/>
            <ac:grpSpMk id="98" creationId="{12BF2553-3107-7B73-ED0C-29A6711A5E6A}"/>
          </ac:grpSpMkLst>
        </pc:grpChg>
        <pc:grpChg chg="add mod">
          <ac:chgData name="Alyssa Owens" userId="2f874481-789a-4d4c-9eb3-ead01fbab648" providerId="ADAL" clId="{41C110F0-0422-D64C-AF82-15BEE7D3E433}" dt="2023-03-10T19:14:49.019" v="1343" actId="1076"/>
          <ac:grpSpMkLst>
            <pc:docMk/>
            <pc:sldMk cId="1767268751" sldId="286"/>
            <ac:grpSpMk id="108" creationId="{4E42D86A-6CA4-3FB3-2C67-FBCEAF2AAA69}"/>
          </ac:grpSpMkLst>
        </pc:grpChg>
        <pc:picChg chg="del">
          <ac:chgData name="Alyssa Owens" userId="2f874481-789a-4d4c-9eb3-ead01fbab648" providerId="ADAL" clId="{41C110F0-0422-D64C-AF82-15BEE7D3E433}" dt="2023-03-10T19:12:10.611" v="1312" actId="478"/>
          <ac:picMkLst>
            <pc:docMk/>
            <pc:sldMk cId="1767268751" sldId="286"/>
            <ac:picMk id="5" creationId="{E862E3A5-134D-1A47-7068-B23BFD8E90CC}"/>
          </ac:picMkLst>
        </pc:picChg>
        <pc:cxnChg chg="mod">
          <ac:chgData name="Alyssa Owens" userId="2f874481-789a-4d4c-9eb3-ead01fbab648" providerId="ADAL" clId="{41C110F0-0422-D64C-AF82-15BEE7D3E433}" dt="2023-03-10T19:13:59.638" v="1332"/>
          <ac:cxnSpMkLst>
            <pc:docMk/>
            <pc:sldMk cId="1767268751" sldId="286"/>
            <ac:cxnSpMk id="37" creationId="{940672C4-FA4E-FCAD-3DD7-55BBDEFC653B}"/>
          </ac:cxnSpMkLst>
        </pc:cxnChg>
        <pc:cxnChg chg="mod">
          <ac:chgData name="Alyssa Owens" userId="2f874481-789a-4d4c-9eb3-ead01fbab648" providerId="ADAL" clId="{41C110F0-0422-D64C-AF82-15BEE7D3E433}" dt="2023-03-10T19:14:26.039" v="1340"/>
          <ac:cxnSpMkLst>
            <pc:docMk/>
            <pc:sldMk cId="1767268751" sldId="286"/>
            <ac:cxnSpMk id="83" creationId="{70F0B2F0-C2A8-47DF-5411-79525684CC25}"/>
          </ac:cxnSpMkLst>
        </pc:cxnChg>
      </pc:sldChg>
      <pc:sldChg chg="add del">
        <pc:chgData name="Alyssa Owens" userId="2f874481-789a-4d4c-9eb3-ead01fbab648" providerId="ADAL" clId="{41C110F0-0422-D64C-AF82-15BEE7D3E433}" dt="2023-03-10T19:19:02.437" v="1385" actId="2696"/>
        <pc:sldMkLst>
          <pc:docMk/>
          <pc:sldMk cId="4103719939" sldId="287"/>
        </pc:sldMkLst>
      </pc:sldChg>
      <pc:sldChg chg="addSp modSp add mod">
        <pc:chgData name="Alyssa Owens" userId="2f874481-789a-4d4c-9eb3-ead01fbab648" providerId="ADAL" clId="{41C110F0-0422-D64C-AF82-15BEE7D3E433}" dt="2023-03-20T20:46:46.893" v="4519" actId="113"/>
        <pc:sldMkLst>
          <pc:docMk/>
          <pc:sldMk cId="1514165325" sldId="288"/>
        </pc:sldMkLst>
        <pc:spChg chg="mod">
          <ac:chgData name="Alyssa Owens" userId="2f874481-789a-4d4c-9eb3-ead01fbab648" providerId="ADAL" clId="{41C110F0-0422-D64C-AF82-15BEE7D3E433}" dt="2023-03-20T20:46:46.893" v="4519" actId="113"/>
          <ac:spMkLst>
            <pc:docMk/>
            <pc:sldMk cId="1514165325" sldId="288"/>
            <ac:spMk id="2" creationId="{C125A936-8FC9-AB1D-5358-BF8E8C988724}"/>
          </ac:spMkLst>
        </pc:spChg>
        <pc:spChg chg="add mod">
          <ac:chgData name="Alyssa Owens" userId="2f874481-789a-4d4c-9eb3-ead01fbab648" providerId="ADAL" clId="{41C110F0-0422-D64C-AF82-15BEE7D3E433}" dt="2023-03-10T19:18:10.878" v="1384" actId="1076"/>
          <ac:spMkLst>
            <pc:docMk/>
            <pc:sldMk cId="1514165325" sldId="288"/>
            <ac:spMk id="3" creationId="{1A42FBBE-E07A-BD77-A8D2-DD5533B88250}"/>
          </ac:spMkLst>
        </pc:spChg>
        <pc:spChg chg="mod">
          <ac:chgData name="Alyssa Owens" userId="2f874481-789a-4d4c-9eb3-ead01fbab648" providerId="ADAL" clId="{41C110F0-0422-D64C-AF82-15BEE7D3E433}" dt="2023-03-10T19:16:54.292" v="1355" actId="14100"/>
          <ac:spMkLst>
            <pc:docMk/>
            <pc:sldMk cId="1514165325" sldId="288"/>
            <ac:spMk id="10" creationId="{B986895D-EABD-5682-6E30-696A46696094}"/>
          </ac:spMkLst>
        </pc:spChg>
        <pc:spChg chg="mod">
          <ac:chgData name="Alyssa Owens" userId="2f874481-789a-4d4c-9eb3-ead01fbab648" providerId="ADAL" clId="{41C110F0-0422-D64C-AF82-15BEE7D3E433}" dt="2023-03-10T19:16:54.292" v="1355" actId="14100"/>
          <ac:spMkLst>
            <pc:docMk/>
            <pc:sldMk cId="1514165325" sldId="288"/>
            <ac:spMk id="11" creationId="{4B86EF6F-48A6-DE32-2A22-E452CB203804}"/>
          </ac:spMkLst>
        </pc:spChg>
        <pc:spChg chg="mod">
          <ac:chgData name="Alyssa Owens" userId="2f874481-789a-4d4c-9eb3-ead01fbab648" providerId="ADAL" clId="{41C110F0-0422-D64C-AF82-15BEE7D3E433}" dt="2023-03-10T19:17:14.367" v="1357" actId="1076"/>
          <ac:spMkLst>
            <pc:docMk/>
            <pc:sldMk cId="1514165325" sldId="288"/>
            <ac:spMk id="12" creationId="{C2A4D624-BC09-6770-22D1-53737A71E989}"/>
          </ac:spMkLst>
        </pc:spChg>
        <pc:spChg chg="mod">
          <ac:chgData name="Alyssa Owens" userId="2f874481-789a-4d4c-9eb3-ead01fbab648" providerId="ADAL" clId="{41C110F0-0422-D64C-AF82-15BEE7D3E433}" dt="2023-03-20T20:46:16.898" v="4513" actId="20577"/>
          <ac:spMkLst>
            <pc:docMk/>
            <pc:sldMk cId="1514165325" sldId="288"/>
            <ac:spMk id="13" creationId="{AECB498A-C159-A31A-5311-ED56E5064AD8}"/>
          </ac:spMkLst>
        </pc:spChg>
        <pc:picChg chg="add mod">
          <ac:chgData name="Alyssa Owens" userId="2f874481-789a-4d4c-9eb3-ead01fbab648" providerId="ADAL" clId="{41C110F0-0422-D64C-AF82-15BEE7D3E433}" dt="2023-03-10T19:19:25.251" v="1388" actId="1076"/>
          <ac:picMkLst>
            <pc:docMk/>
            <pc:sldMk cId="1514165325" sldId="288"/>
            <ac:picMk id="4" creationId="{56AD3DF3-395A-93C2-2D11-EA2FAACAAD4B}"/>
          </ac:picMkLst>
        </pc:picChg>
      </pc:sldChg>
      <pc:sldChg chg="addSp delSp modSp add mod">
        <pc:chgData name="Alyssa Owens" userId="2f874481-789a-4d4c-9eb3-ead01fbab648" providerId="ADAL" clId="{41C110F0-0422-D64C-AF82-15BEE7D3E433}" dt="2023-03-20T20:46:55.788" v="4520" actId="113"/>
        <pc:sldMkLst>
          <pc:docMk/>
          <pc:sldMk cId="2996759461" sldId="289"/>
        </pc:sldMkLst>
        <pc:spChg chg="mod">
          <ac:chgData name="Alyssa Owens" userId="2f874481-789a-4d4c-9eb3-ead01fbab648" providerId="ADAL" clId="{41C110F0-0422-D64C-AF82-15BEE7D3E433}" dt="2023-03-20T20:46:55.788" v="4520" actId="113"/>
          <ac:spMkLst>
            <pc:docMk/>
            <pc:sldMk cId="2996759461" sldId="289"/>
            <ac:spMk id="2" creationId="{C125A936-8FC9-AB1D-5358-BF8E8C988724}"/>
          </ac:spMkLst>
        </pc:spChg>
        <pc:spChg chg="mod">
          <ac:chgData name="Alyssa Owens" userId="2f874481-789a-4d4c-9eb3-ead01fbab648" providerId="ADAL" clId="{41C110F0-0422-D64C-AF82-15BEE7D3E433}" dt="2023-03-10T19:19:57.589" v="1393" actId="14100"/>
          <ac:spMkLst>
            <pc:docMk/>
            <pc:sldMk cId="2996759461" sldId="289"/>
            <ac:spMk id="10" creationId="{B986895D-EABD-5682-6E30-696A46696094}"/>
          </ac:spMkLst>
        </pc:spChg>
        <pc:spChg chg="mod">
          <ac:chgData name="Alyssa Owens" userId="2f874481-789a-4d4c-9eb3-ead01fbab648" providerId="ADAL" clId="{41C110F0-0422-D64C-AF82-15BEE7D3E433}" dt="2023-03-10T19:19:57.589" v="1393" actId="14100"/>
          <ac:spMkLst>
            <pc:docMk/>
            <pc:sldMk cId="2996759461" sldId="289"/>
            <ac:spMk id="11" creationId="{4B86EF6F-48A6-DE32-2A22-E452CB203804}"/>
          </ac:spMkLst>
        </pc:spChg>
        <pc:spChg chg="mod">
          <ac:chgData name="Alyssa Owens" userId="2f874481-789a-4d4c-9eb3-ead01fbab648" providerId="ADAL" clId="{41C110F0-0422-D64C-AF82-15BEE7D3E433}" dt="2023-03-10T19:20:08.384" v="1394" actId="1076"/>
          <ac:spMkLst>
            <pc:docMk/>
            <pc:sldMk cId="2996759461" sldId="289"/>
            <ac:spMk id="12" creationId="{C2A4D624-BC09-6770-22D1-53737A71E989}"/>
          </ac:spMkLst>
        </pc:spChg>
        <pc:spChg chg="mod">
          <ac:chgData name="Alyssa Owens" userId="2f874481-789a-4d4c-9eb3-ead01fbab648" providerId="ADAL" clId="{41C110F0-0422-D64C-AF82-15BEE7D3E433}" dt="2023-03-20T20:46:26.358" v="4518" actId="20577"/>
          <ac:spMkLst>
            <pc:docMk/>
            <pc:sldMk cId="2996759461" sldId="289"/>
            <ac:spMk id="13" creationId="{AECB498A-C159-A31A-5311-ED56E5064AD8}"/>
          </ac:spMkLst>
        </pc:spChg>
        <pc:picChg chg="del mod">
          <ac:chgData name="Alyssa Owens" userId="2f874481-789a-4d4c-9eb3-ead01fbab648" providerId="ADAL" clId="{41C110F0-0422-D64C-AF82-15BEE7D3E433}" dt="2023-03-10T19:21:32.826" v="1440" actId="478"/>
          <ac:picMkLst>
            <pc:docMk/>
            <pc:sldMk cId="2996759461" sldId="289"/>
            <ac:picMk id="4" creationId="{56AD3DF3-395A-93C2-2D11-EA2FAACAAD4B}"/>
          </ac:picMkLst>
        </pc:picChg>
        <pc:picChg chg="add mod">
          <ac:chgData name="Alyssa Owens" userId="2f874481-789a-4d4c-9eb3-ead01fbab648" providerId="ADAL" clId="{41C110F0-0422-D64C-AF82-15BEE7D3E433}" dt="2023-03-10T19:21:44.229" v="1444" actId="1076"/>
          <ac:picMkLst>
            <pc:docMk/>
            <pc:sldMk cId="2996759461" sldId="289"/>
            <ac:picMk id="5" creationId="{B7653F5A-DBE0-F955-BA23-FC302FCA7192}"/>
          </ac:picMkLst>
        </pc:picChg>
      </pc:sldChg>
      <pc:sldChg chg="addSp delSp modSp add mod">
        <pc:chgData name="Alyssa Owens" userId="2f874481-789a-4d4c-9eb3-ead01fbab648" providerId="ADAL" clId="{41C110F0-0422-D64C-AF82-15BEE7D3E433}" dt="2023-03-20T20:47:00.464" v="4521" actId="113"/>
        <pc:sldMkLst>
          <pc:docMk/>
          <pc:sldMk cId="2265470184" sldId="290"/>
        </pc:sldMkLst>
        <pc:spChg chg="mod">
          <ac:chgData name="Alyssa Owens" userId="2f874481-789a-4d4c-9eb3-ead01fbab648" providerId="ADAL" clId="{41C110F0-0422-D64C-AF82-15BEE7D3E433}" dt="2023-03-20T20:47:00.464" v="4521" actId="113"/>
          <ac:spMkLst>
            <pc:docMk/>
            <pc:sldMk cId="2265470184" sldId="290"/>
            <ac:spMk id="2" creationId="{C125A936-8FC9-AB1D-5358-BF8E8C988724}"/>
          </ac:spMkLst>
        </pc:spChg>
        <pc:spChg chg="mod">
          <ac:chgData name="Alyssa Owens" userId="2f874481-789a-4d4c-9eb3-ead01fbab648" providerId="ADAL" clId="{41C110F0-0422-D64C-AF82-15BEE7D3E433}" dt="2023-03-10T19:21:17.893" v="1439"/>
          <ac:spMkLst>
            <pc:docMk/>
            <pc:sldMk cId="2265470184" sldId="290"/>
            <ac:spMk id="13" creationId="{AECB498A-C159-A31A-5311-ED56E5064AD8}"/>
          </ac:spMkLst>
        </pc:spChg>
        <pc:picChg chg="del mod">
          <ac:chgData name="Alyssa Owens" userId="2f874481-789a-4d4c-9eb3-ead01fbab648" providerId="ADAL" clId="{41C110F0-0422-D64C-AF82-15BEE7D3E433}" dt="2023-03-10T19:20:45.441" v="1433" actId="478"/>
          <ac:picMkLst>
            <pc:docMk/>
            <pc:sldMk cId="2265470184" sldId="290"/>
            <ac:picMk id="4" creationId="{56AD3DF3-395A-93C2-2D11-EA2FAACAAD4B}"/>
          </ac:picMkLst>
        </pc:picChg>
        <pc:picChg chg="add mod">
          <ac:chgData name="Alyssa Owens" userId="2f874481-789a-4d4c-9eb3-ead01fbab648" providerId="ADAL" clId="{41C110F0-0422-D64C-AF82-15BEE7D3E433}" dt="2023-03-10T19:20:58.248" v="1438" actId="1076"/>
          <ac:picMkLst>
            <pc:docMk/>
            <pc:sldMk cId="2265470184" sldId="290"/>
            <ac:picMk id="5" creationId="{C472B73E-A887-A6C1-351C-12747B2236F4}"/>
          </ac:picMkLst>
        </pc:picChg>
      </pc:sldChg>
      <pc:sldChg chg="delSp modSp add del mod">
        <pc:chgData name="Alyssa Owens" userId="2f874481-789a-4d4c-9eb3-ead01fbab648" providerId="ADAL" clId="{41C110F0-0422-D64C-AF82-15BEE7D3E433}" dt="2023-03-10T19:24:54.122" v="1479" actId="2696"/>
        <pc:sldMkLst>
          <pc:docMk/>
          <pc:sldMk cId="719200385" sldId="291"/>
        </pc:sldMkLst>
        <pc:spChg chg="mod">
          <ac:chgData name="Alyssa Owens" userId="2f874481-789a-4d4c-9eb3-ead01fbab648" providerId="ADAL" clId="{41C110F0-0422-D64C-AF82-15BEE7D3E433}" dt="2023-03-10T19:23:56.752" v="1475" actId="20577"/>
          <ac:spMkLst>
            <pc:docMk/>
            <pc:sldMk cId="719200385" sldId="291"/>
            <ac:spMk id="2" creationId="{C125A936-8FC9-AB1D-5358-BF8E8C988724}"/>
          </ac:spMkLst>
        </pc:spChg>
        <pc:spChg chg="del">
          <ac:chgData name="Alyssa Owens" userId="2f874481-789a-4d4c-9eb3-ead01fbab648" providerId="ADAL" clId="{41C110F0-0422-D64C-AF82-15BEE7D3E433}" dt="2023-03-10T19:23:38.773" v="1450" actId="478"/>
          <ac:spMkLst>
            <pc:docMk/>
            <pc:sldMk cId="719200385" sldId="291"/>
            <ac:spMk id="3" creationId="{1A42FBBE-E07A-BD77-A8D2-DD5533B88250}"/>
          </ac:spMkLst>
        </pc:spChg>
        <pc:spChg chg="mod">
          <ac:chgData name="Alyssa Owens" userId="2f874481-789a-4d4c-9eb3-ead01fbab648" providerId="ADAL" clId="{41C110F0-0422-D64C-AF82-15BEE7D3E433}" dt="2023-03-10T19:24:50.159" v="1478" actId="14100"/>
          <ac:spMkLst>
            <pc:docMk/>
            <pc:sldMk cId="719200385" sldId="291"/>
            <ac:spMk id="10" creationId="{B986895D-EABD-5682-6E30-696A46696094}"/>
          </ac:spMkLst>
        </pc:spChg>
        <pc:spChg chg="mod">
          <ac:chgData name="Alyssa Owens" userId="2f874481-789a-4d4c-9eb3-ead01fbab648" providerId="ADAL" clId="{41C110F0-0422-D64C-AF82-15BEE7D3E433}" dt="2023-03-10T19:24:50.159" v="1478" actId="14100"/>
          <ac:spMkLst>
            <pc:docMk/>
            <pc:sldMk cId="719200385" sldId="291"/>
            <ac:spMk id="11" creationId="{4B86EF6F-48A6-DE32-2A22-E452CB203804}"/>
          </ac:spMkLst>
        </pc:spChg>
        <pc:spChg chg="mod">
          <ac:chgData name="Alyssa Owens" userId="2f874481-789a-4d4c-9eb3-ead01fbab648" providerId="ADAL" clId="{41C110F0-0422-D64C-AF82-15BEE7D3E433}" dt="2023-03-10T19:24:24.792" v="1477" actId="1076"/>
          <ac:spMkLst>
            <pc:docMk/>
            <pc:sldMk cId="719200385" sldId="291"/>
            <ac:spMk id="13" creationId="{AECB498A-C159-A31A-5311-ED56E5064AD8}"/>
          </ac:spMkLst>
        </pc:spChg>
        <pc:grpChg chg="mod">
          <ac:chgData name="Alyssa Owens" userId="2f874481-789a-4d4c-9eb3-ead01fbab648" providerId="ADAL" clId="{41C110F0-0422-D64C-AF82-15BEE7D3E433}" dt="2023-03-10T19:23:31.456" v="1448" actId="1076"/>
          <ac:grpSpMkLst>
            <pc:docMk/>
            <pc:sldMk cId="719200385" sldId="291"/>
            <ac:grpSpMk id="68" creationId="{04EBF8D8-A69C-C8C8-0095-32F697674214}"/>
          </ac:grpSpMkLst>
        </pc:grpChg>
        <pc:grpChg chg="mod">
          <ac:chgData name="Alyssa Owens" userId="2f874481-789a-4d4c-9eb3-ead01fbab648" providerId="ADAL" clId="{41C110F0-0422-D64C-AF82-15BEE7D3E433}" dt="2023-03-10T19:23:36.558" v="1449" actId="1076"/>
          <ac:grpSpMkLst>
            <pc:docMk/>
            <pc:sldMk cId="719200385" sldId="291"/>
            <ac:grpSpMk id="108" creationId="{4E42D86A-6CA4-3FB3-2C67-FBCEAF2AAA69}"/>
          </ac:grpSpMkLst>
        </pc:grpChg>
        <pc:picChg chg="del">
          <ac:chgData name="Alyssa Owens" userId="2f874481-789a-4d4c-9eb3-ead01fbab648" providerId="ADAL" clId="{41C110F0-0422-D64C-AF82-15BEE7D3E433}" dt="2023-03-10T19:23:27.744" v="1447" actId="478"/>
          <ac:picMkLst>
            <pc:docMk/>
            <pc:sldMk cId="719200385" sldId="291"/>
            <ac:picMk id="5" creationId="{C472B73E-A887-A6C1-351C-12747B2236F4}"/>
          </ac:picMkLst>
        </pc:picChg>
      </pc:sldChg>
      <pc:sldChg chg="addSp delSp modSp add mod ord">
        <pc:chgData name="Alyssa Owens" userId="2f874481-789a-4d4c-9eb3-ead01fbab648" providerId="ADAL" clId="{41C110F0-0422-D64C-AF82-15BEE7D3E433}" dt="2023-03-10T19:50:17.245" v="2199" actId="164"/>
        <pc:sldMkLst>
          <pc:docMk/>
          <pc:sldMk cId="1270468292" sldId="291"/>
        </pc:sldMkLst>
        <pc:spChg chg="mod">
          <ac:chgData name="Alyssa Owens" userId="2f874481-789a-4d4c-9eb3-ead01fbab648" providerId="ADAL" clId="{41C110F0-0422-D64C-AF82-15BEE7D3E433}" dt="2023-03-10T19:25:20.387" v="1549" actId="403"/>
          <ac:spMkLst>
            <pc:docMk/>
            <pc:sldMk cId="1270468292" sldId="291"/>
            <ac:spMk id="2" creationId="{67D1D7AE-6055-C7C2-F948-5EF497336E9E}"/>
          </ac:spMkLst>
        </pc:spChg>
        <pc:spChg chg="mod">
          <ac:chgData name="Alyssa Owens" userId="2f874481-789a-4d4c-9eb3-ead01fbab648" providerId="ADAL" clId="{41C110F0-0422-D64C-AF82-15BEE7D3E433}" dt="2023-03-10T19:50:04.715" v="2198" actId="164"/>
          <ac:spMkLst>
            <pc:docMk/>
            <pc:sldMk cId="1270468292" sldId="291"/>
            <ac:spMk id="34" creationId="{0A594E4D-0233-5063-10E3-6667E1232CB9}"/>
          </ac:spMkLst>
        </pc:spChg>
        <pc:spChg chg="mod">
          <ac:chgData name="Alyssa Owens" userId="2f874481-789a-4d4c-9eb3-ead01fbab648" providerId="ADAL" clId="{41C110F0-0422-D64C-AF82-15BEE7D3E433}" dt="2023-03-10T19:50:04.715" v="2198" actId="164"/>
          <ac:spMkLst>
            <pc:docMk/>
            <pc:sldMk cId="1270468292" sldId="291"/>
            <ac:spMk id="35" creationId="{080F0C9A-4FA8-5D40-054C-36507145E24A}"/>
          </ac:spMkLst>
        </pc:spChg>
        <pc:spChg chg="mod">
          <ac:chgData name="Alyssa Owens" userId="2f874481-789a-4d4c-9eb3-ead01fbab648" providerId="ADAL" clId="{41C110F0-0422-D64C-AF82-15BEE7D3E433}" dt="2023-03-10T19:50:17.245" v="2199" actId="164"/>
          <ac:spMkLst>
            <pc:docMk/>
            <pc:sldMk cId="1270468292" sldId="291"/>
            <ac:spMk id="36" creationId="{4F4CE733-40D1-EF42-505D-1FB4E832BE9F}"/>
          </ac:spMkLst>
        </pc:spChg>
        <pc:spChg chg="mod">
          <ac:chgData name="Alyssa Owens" userId="2f874481-789a-4d4c-9eb3-ead01fbab648" providerId="ADAL" clId="{41C110F0-0422-D64C-AF82-15BEE7D3E433}" dt="2023-03-10T19:50:04.715" v="2198" actId="164"/>
          <ac:spMkLst>
            <pc:docMk/>
            <pc:sldMk cId="1270468292" sldId="291"/>
            <ac:spMk id="38" creationId="{620E2B8F-6D91-5BBE-5538-DE0105010880}"/>
          </ac:spMkLst>
        </pc:spChg>
        <pc:grpChg chg="add mod">
          <ac:chgData name="Alyssa Owens" userId="2f874481-789a-4d4c-9eb3-ead01fbab648" providerId="ADAL" clId="{41C110F0-0422-D64C-AF82-15BEE7D3E433}" dt="2023-03-10T19:50:04.715" v="2198" actId="164"/>
          <ac:grpSpMkLst>
            <pc:docMk/>
            <pc:sldMk cId="1270468292" sldId="291"/>
            <ac:grpSpMk id="5" creationId="{4032B1DB-BB35-DC10-6A63-16B4CE51B86E}"/>
          </ac:grpSpMkLst>
        </pc:grpChg>
        <pc:grpChg chg="add mod">
          <ac:chgData name="Alyssa Owens" userId="2f874481-789a-4d4c-9eb3-ead01fbab648" providerId="ADAL" clId="{41C110F0-0422-D64C-AF82-15BEE7D3E433}" dt="2023-03-10T19:50:17.245" v="2199" actId="164"/>
          <ac:grpSpMkLst>
            <pc:docMk/>
            <pc:sldMk cId="1270468292" sldId="291"/>
            <ac:grpSpMk id="6" creationId="{0F2E2C25-1E04-A310-A0D2-1C9E8710B995}"/>
          </ac:grpSpMkLst>
        </pc:grpChg>
        <pc:grpChg chg="mod">
          <ac:chgData name="Alyssa Owens" userId="2f874481-789a-4d4c-9eb3-ead01fbab648" providerId="ADAL" clId="{41C110F0-0422-D64C-AF82-15BEE7D3E433}" dt="2023-03-10T19:50:04.715" v="2198" actId="164"/>
          <ac:grpSpMkLst>
            <pc:docMk/>
            <pc:sldMk cId="1270468292" sldId="291"/>
            <ac:grpSpMk id="32" creationId="{BFDFD251-F129-E1F7-0115-BA2F3F24D7FF}"/>
          </ac:grpSpMkLst>
        </pc:grpChg>
        <pc:picChg chg="add mod">
          <ac:chgData name="Alyssa Owens" userId="2f874481-789a-4d4c-9eb3-ead01fbab648" providerId="ADAL" clId="{41C110F0-0422-D64C-AF82-15BEE7D3E433}" dt="2023-03-10T19:50:17.245" v="2199" actId="164"/>
          <ac:picMkLst>
            <pc:docMk/>
            <pc:sldMk cId="1270468292" sldId="291"/>
            <ac:picMk id="3" creationId="{A5E046EE-3638-D676-98F4-1C2E92699573}"/>
          </ac:picMkLst>
        </pc:picChg>
        <pc:picChg chg="del">
          <ac:chgData name="Alyssa Owens" userId="2f874481-789a-4d4c-9eb3-ead01fbab648" providerId="ADAL" clId="{41C110F0-0422-D64C-AF82-15BEE7D3E433}" dt="2023-03-10T19:27:01.978" v="1684" actId="478"/>
          <ac:picMkLst>
            <pc:docMk/>
            <pc:sldMk cId="1270468292" sldId="291"/>
            <ac:picMk id="4" creationId="{E9CFE686-35F8-7EA3-5E0F-6965B28C7A7F}"/>
          </ac:picMkLst>
        </pc:picChg>
      </pc:sldChg>
      <pc:sldChg chg="addSp delSp modSp add mod">
        <pc:chgData name="Alyssa Owens" userId="2f874481-789a-4d4c-9eb3-ead01fbab648" providerId="ADAL" clId="{41C110F0-0422-D64C-AF82-15BEE7D3E433}" dt="2023-03-10T19:29:24.389" v="1748" actId="1076"/>
        <pc:sldMkLst>
          <pc:docMk/>
          <pc:sldMk cId="3622732205" sldId="292"/>
        </pc:sldMkLst>
        <pc:spChg chg="del">
          <ac:chgData name="Alyssa Owens" userId="2f874481-789a-4d4c-9eb3-ead01fbab648" providerId="ADAL" clId="{41C110F0-0422-D64C-AF82-15BEE7D3E433}" dt="2023-03-10T19:28:16.543" v="1695" actId="478"/>
          <ac:spMkLst>
            <pc:docMk/>
            <pc:sldMk cId="3622732205" sldId="292"/>
            <ac:spMk id="2" creationId="{67D1D7AE-6055-C7C2-F948-5EF497336E9E}"/>
          </ac:spMkLst>
        </pc:spChg>
        <pc:spChg chg="add del mod">
          <ac:chgData name="Alyssa Owens" userId="2f874481-789a-4d4c-9eb3-ead01fbab648" providerId="ADAL" clId="{41C110F0-0422-D64C-AF82-15BEE7D3E433}" dt="2023-03-10T19:28:17.419" v="1696" actId="478"/>
          <ac:spMkLst>
            <pc:docMk/>
            <pc:sldMk cId="3622732205" sldId="292"/>
            <ac:spMk id="5" creationId="{30264D46-70C2-F431-B282-6CACB1196C35}"/>
          </ac:spMkLst>
        </pc:spChg>
        <pc:spChg chg="add del">
          <ac:chgData name="Alyssa Owens" userId="2f874481-789a-4d4c-9eb3-ead01fbab648" providerId="ADAL" clId="{41C110F0-0422-D64C-AF82-15BEE7D3E433}" dt="2023-03-10T19:28:20.439" v="1698" actId="478"/>
          <ac:spMkLst>
            <pc:docMk/>
            <pc:sldMk cId="3622732205" sldId="292"/>
            <ac:spMk id="7" creationId="{1E728863-04CB-94B7-2BBA-95618F40A4C1}"/>
          </ac:spMkLst>
        </pc:spChg>
        <pc:spChg chg="mod">
          <ac:chgData name="Alyssa Owens" userId="2f874481-789a-4d4c-9eb3-ead01fbab648" providerId="ADAL" clId="{41C110F0-0422-D64C-AF82-15BEE7D3E433}" dt="2023-03-10T19:28:38.150" v="1699"/>
          <ac:spMkLst>
            <pc:docMk/>
            <pc:sldMk cId="3622732205" sldId="292"/>
            <ac:spMk id="9" creationId="{761AC257-6D6B-0143-C8A0-68A21F74F156}"/>
          </ac:spMkLst>
        </pc:spChg>
        <pc:spChg chg="mod">
          <ac:chgData name="Alyssa Owens" userId="2f874481-789a-4d4c-9eb3-ead01fbab648" providerId="ADAL" clId="{41C110F0-0422-D64C-AF82-15BEE7D3E433}" dt="2023-03-10T19:28:38.150" v="1699"/>
          <ac:spMkLst>
            <pc:docMk/>
            <pc:sldMk cId="3622732205" sldId="292"/>
            <ac:spMk id="10" creationId="{2A2DA6B3-A893-F959-E527-B8586ACEB11E}"/>
          </ac:spMkLst>
        </pc:spChg>
        <pc:spChg chg="mod">
          <ac:chgData name="Alyssa Owens" userId="2f874481-789a-4d4c-9eb3-ead01fbab648" providerId="ADAL" clId="{41C110F0-0422-D64C-AF82-15BEE7D3E433}" dt="2023-03-10T19:29:24.389" v="1748" actId="1076"/>
          <ac:spMkLst>
            <pc:docMk/>
            <pc:sldMk cId="3622732205" sldId="292"/>
            <ac:spMk id="11" creationId="{36D96464-33B7-EC8F-984A-678418288706}"/>
          </ac:spMkLst>
        </pc:spChg>
        <pc:spChg chg="del">
          <ac:chgData name="Alyssa Owens" userId="2f874481-789a-4d4c-9eb3-ead01fbab648" providerId="ADAL" clId="{41C110F0-0422-D64C-AF82-15BEE7D3E433}" dt="2023-03-10T19:28:10.807" v="1691" actId="478"/>
          <ac:spMkLst>
            <pc:docMk/>
            <pc:sldMk cId="3622732205" sldId="292"/>
            <ac:spMk id="36" creationId="{4F4CE733-40D1-EF42-505D-1FB4E832BE9F}"/>
          </ac:spMkLst>
        </pc:spChg>
        <pc:spChg chg="del">
          <ac:chgData name="Alyssa Owens" userId="2f874481-789a-4d4c-9eb3-ead01fbab648" providerId="ADAL" clId="{41C110F0-0422-D64C-AF82-15BEE7D3E433}" dt="2023-03-10T19:28:14.161" v="1694" actId="478"/>
          <ac:spMkLst>
            <pc:docMk/>
            <pc:sldMk cId="3622732205" sldId="292"/>
            <ac:spMk id="38" creationId="{620E2B8F-6D91-5BBE-5538-DE0105010880}"/>
          </ac:spMkLst>
        </pc:spChg>
        <pc:grpChg chg="add mod">
          <ac:chgData name="Alyssa Owens" userId="2f874481-789a-4d4c-9eb3-ead01fbab648" providerId="ADAL" clId="{41C110F0-0422-D64C-AF82-15BEE7D3E433}" dt="2023-03-10T19:28:38.150" v="1699"/>
          <ac:grpSpMkLst>
            <pc:docMk/>
            <pc:sldMk cId="3622732205" sldId="292"/>
            <ac:grpSpMk id="8" creationId="{CFAE9FA5-32E9-5E75-B2C2-072622F4AB92}"/>
          </ac:grpSpMkLst>
        </pc:grpChg>
        <pc:grpChg chg="del">
          <ac:chgData name="Alyssa Owens" userId="2f874481-789a-4d4c-9eb3-ead01fbab648" providerId="ADAL" clId="{41C110F0-0422-D64C-AF82-15BEE7D3E433}" dt="2023-03-10T19:28:11.900" v="1692" actId="478"/>
          <ac:grpSpMkLst>
            <pc:docMk/>
            <pc:sldMk cId="3622732205" sldId="292"/>
            <ac:grpSpMk id="32" creationId="{BFDFD251-F129-E1F7-0115-BA2F3F24D7FF}"/>
          </ac:grpSpMkLst>
        </pc:grpChg>
        <pc:picChg chg="del">
          <ac:chgData name="Alyssa Owens" userId="2f874481-789a-4d4c-9eb3-ead01fbab648" providerId="ADAL" clId="{41C110F0-0422-D64C-AF82-15BEE7D3E433}" dt="2023-03-10T19:28:13.638" v="1693" actId="478"/>
          <ac:picMkLst>
            <pc:docMk/>
            <pc:sldMk cId="3622732205" sldId="292"/>
            <ac:picMk id="3" creationId="{A5E046EE-3638-D676-98F4-1C2E92699573}"/>
          </ac:picMkLst>
        </pc:picChg>
      </pc:sldChg>
      <pc:sldChg chg="modSp add mod ord">
        <pc:chgData name="Alyssa Owens" userId="2f874481-789a-4d4c-9eb3-ead01fbab648" providerId="ADAL" clId="{41C110F0-0422-D64C-AF82-15BEE7D3E433}" dt="2023-03-10T23:08:17.147" v="4063" actId="20577"/>
        <pc:sldMkLst>
          <pc:docMk/>
          <pc:sldMk cId="4089476977" sldId="293"/>
        </pc:sldMkLst>
        <pc:spChg chg="mod">
          <ac:chgData name="Alyssa Owens" userId="2f874481-789a-4d4c-9eb3-ead01fbab648" providerId="ADAL" clId="{41C110F0-0422-D64C-AF82-15BEE7D3E433}" dt="2023-03-10T19:30:59.055" v="1906" actId="1076"/>
          <ac:spMkLst>
            <pc:docMk/>
            <pc:sldMk cId="4089476977" sldId="293"/>
            <ac:spMk id="10" creationId="{2A2DA6B3-A893-F959-E527-B8586ACEB11E}"/>
          </ac:spMkLst>
        </pc:spChg>
        <pc:spChg chg="mod">
          <ac:chgData name="Alyssa Owens" userId="2f874481-789a-4d4c-9eb3-ead01fbab648" providerId="ADAL" clId="{41C110F0-0422-D64C-AF82-15BEE7D3E433}" dt="2023-03-10T23:08:17.147" v="4063" actId="20577"/>
          <ac:spMkLst>
            <pc:docMk/>
            <pc:sldMk cId="4089476977" sldId="293"/>
            <ac:spMk id="11" creationId="{36D96464-33B7-EC8F-984A-678418288706}"/>
          </ac:spMkLst>
        </pc:spChg>
      </pc:sldChg>
      <pc:sldChg chg="add">
        <pc:chgData name="Alyssa Owens" userId="2f874481-789a-4d4c-9eb3-ead01fbab648" providerId="ADAL" clId="{41C110F0-0422-D64C-AF82-15BEE7D3E433}" dt="2023-03-10T19:30:36.486" v="1840" actId="2890"/>
        <pc:sldMkLst>
          <pc:docMk/>
          <pc:sldMk cId="2362289110" sldId="294"/>
        </pc:sldMkLst>
      </pc:sldChg>
      <pc:sldChg chg="delSp add mod">
        <pc:chgData name="Alyssa Owens" userId="2f874481-789a-4d4c-9eb3-ead01fbab648" providerId="ADAL" clId="{41C110F0-0422-D64C-AF82-15BEE7D3E433}" dt="2023-03-10T19:31:09.056" v="1909" actId="478"/>
        <pc:sldMkLst>
          <pc:docMk/>
          <pc:sldMk cId="2646155099" sldId="295"/>
        </pc:sldMkLst>
        <pc:grpChg chg="del">
          <ac:chgData name="Alyssa Owens" userId="2f874481-789a-4d4c-9eb3-ead01fbab648" providerId="ADAL" clId="{41C110F0-0422-D64C-AF82-15BEE7D3E433}" dt="2023-03-10T19:31:09.056" v="1909" actId="478"/>
          <ac:grpSpMkLst>
            <pc:docMk/>
            <pc:sldMk cId="2646155099" sldId="295"/>
            <ac:grpSpMk id="8" creationId="{CFAE9FA5-32E9-5E75-B2C2-072622F4AB92}"/>
          </ac:grpSpMkLst>
        </pc:grpChg>
      </pc:sldChg>
      <pc:sldChg chg="addSp delSp modSp add mod">
        <pc:chgData name="Alyssa Owens" userId="2f874481-789a-4d4c-9eb3-ead01fbab648" providerId="ADAL" clId="{41C110F0-0422-D64C-AF82-15BEE7D3E433}" dt="2023-03-10T19:36:23.688" v="2046" actId="20577"/>
        <pc:sldMkLst>
          <pc:docMk/>
          <pc:sldMk cId="3278714553" sldId="296"/>
        </pc:sldMkLst>
        <pc:spChg chg="mod">
          <ac:chgData name="Alyssa Owens" userId="2f874481-789a-4d4c-9eb3-ead01fbab648" providerId="ADAL" clId="{41C110F0-0422-D64C-AF82-15BEE7D3E433}" dt="2023-03-10T19:34:17.642" v="1950" actId="207"/>
          <ac:spMkLst>
            <pc:docMk/>
            <pc:sldMk cId="3278714553" sldId="296"/>
            <ac:spMk id="3" creationId="{D9369454-4E02-0B19-DBC8-8C745C5BBD7D}"/>
          </ac:spMkLst>
        </pc:spChg>
        <pc:spChg chg="mod">
          <ac:chgData name="Alyssa Owens" userId="2f874481-789a-4d4c-9eb3-ead01fbab648" providerId="ADAL" clId="{41C110F0-0422-D64C-AF82-15BEE7D3E433}" dt="2023-03-10T19:33:53.456" v="1945" actId="207"/>
          <ac:spMkLst>
            <pc:docMk/>
            <pc:sldMk cId="3278714553" sldId="296"/>
            <ac:spMk id="4" creationId="{3A5444CF-DA9E-27C4-11B8-713FDF85D0E0}"/>
          </ac:spMkLst>
        </pc:spChg>
        <pc:spChg chg="mod">
          <ac:chgData name="Alyssa Owens" userId="2f874481-789a-4d4c-9eb3-ead01fbab648" providerId="ADAL" clId="{41C110F0-0422-D64C-AF82-15BEE7D3E433}" dt="2023-03-10T19:34:07.048" v="1948" actId="207"/>
          <ac:spMkLst>
            <pc:docMk/>
            <pc:sldMk cId="3278714553" sldId="296"/>
            <ac:spMk id="5" creationId="{5DB60CCB-5627-EE41-9DD7-8A86958D45EF}"/>
          </ac:spMkLst>
        </pc:spChg>
        <pc:spChg chg="mod">
          <ac:chgData name="Alyssa Owens" userId="2f874481-789a-4d4c-9eb3-ead01fbab648" providerId="ADAL" clId="{41C110F0-0422-D64C-AF82-15BEE7D3E433}" dt="2023-03-10T19:34:14.221" v="1949" actId="207"/>
          <ac:spMkLst>
            <pc:docMk/>
            <pc:sldMk cId="3278714553" sldId="296"/>
            <ac:spMk id="6" creationId="{4387F2C0-3BD6-0C0A-15E5-8BD2AE4AC47E}"/>
          </ac:spMkLst>
        </pc:spChg>
        <pc:spChg chg="mod">
          <ac:chgData name="Alyssa Owens" userId="2f874481-789a-4d4c-9eb3-ead01fbab648" providerId="ADAL" clId="{41C110F0-0422-D64C-AF82-15BEE7D3E433}" dt="2023-03-10T19:34:22.783" v="1952" actId="207"/>
          <ac:spMkLst>
            <pc:docMk/>
            <pc:sldMk cId="3278714553" sldId="296"/>
            <ac:spMk id="7" creationId="{395A339B-BDC2-2101-33CB-8053919788DA}"/>
          </ac:spMkLst>
        </pc:spChg>
        <pc:spChg chg="mod">
          <ac:chgData name="Alyssa Owens" userId="2f874481-789a-4d4c-9eb3-ead01fbab648" providerId="ADAL" clId="{41C110F0-0422-D64C-AF82-15BEE7D3E433}" dt="2023-03-10T19:34:01.606" v="1946" actId="207"/>
          <ac:spMkLst>
            <pc:docMk/>
            <pc:sldMk cId="3278714553" sldId="296"/>
            <ac:spMk id="12" creationId="{20892FF1-716C-11F2-8EC3-72BCA5AEA2DB}"/>
          </ac:spMkLst>
        </pc:spChg>
        <pc:spChg chg="mod">
          <ac:chgData name="Alyssa Owens" userId="2f874481-789a-4d4c-9eb3-ead01fbab648" providerId="ADAL" clId="{41C110F0-0422-D64C-AF82-15BEE7D3E433}" dt="2023-03-10T19:34:04.410" v="1947" actId="207"/>
          <ac:spMkLst>
            <pc:docMk/>
            <pc:sldMk cId="3278714553" sldId="296"/>
            <ac:spMk id="13" creationId="{8277C2D7-6C69-9E2D-248A-DAB59FCD9FE9}"/>
          </ac:spMkLst>
        </pc:spChg>
        <pc:spChg chg="mod">
          <ac:chgData name="Alyssa Owens" userId="2f874481-789a-4d4c-9eb3-ead01fbab648" providerId="ADAL" clId="{41C110F0-0422-D64C-AF82-15BEE7D3E433}" dt="2023-03-10T19:34:20.697" v="1951" actId="207"/>
          <ac:spMkLst>
            <pc:docMk/>
            <pc:sldMk cId="3278714553" sldId="296"/>
            <ac:spMk id="14" creationId="{FE347608-E2B4-2BE7-9DBD-D81ED1921EE1}"/>
          </ac:spMkLst>
        </pc:spChg>
        <pc:spChg chg="mod">
          <ac:chgData name="Alyssa Owens" userId="2f874481-789a-4d4c-9eb3-ead01fbab648" providerId="ADAL" clId="{41C110F0-0422-D64C-AF82-15BEE7D3E433}" dt="2023-03-10T19:34:30.333" v="1955" actId="208"/>
          <ac:spMkLst>
            <pc:docMk/>
            <pc:sldMk cId="3278714553" sldId="296"/>
            <ac:spMk id="15" creationId="{93B8A1BC-E896-6226-911F-161C6249362C}"/>
          </ac:spMkLst>
        </pc:spChg>
        <pc:spChg chg="add mod">
          <ac:chgData name="Alyssa Owens" userId="2f874481-789a-4d4c-9eb3-ead01fbab648" providerId="ADAL" clId="{41C110F0-0422-D64C-AF82-15BEE7D3E433}" dt="2023-03-10T19:36:07.399" v="2012" actId="20577"/>
          <ac:spMkLst>
            <pc:docMk/>
            <pc:sldMk cId="3278714553" sldId="296"/>
            <ac:spMk id="17" creationId="{132FAE32-1A7C-0394-F860-39E6C6966A48}"/>
          </ac:spMkLst>
        </pc:spChg>
        <pc:spChg chg="add mod">
          <ac:chgData name="Alyssa Owens" userId="2f874481-789a-4d4c-9eb3-ead01fbab648" providerId="ADAL" clId="{41C110F0-0422-D64C-AF82-15BEE7D3E433}" dt="2023-03-10T19:36:23.688" v="2046" actId="20577"/>
          <ac:spMkLst>
            <pc:docMk/>
            <pc:sldMk cId="3278714553" sldId="296"/>
            <ac:spMk id="18" creationId="{DD2BD5D2-2E13-CED7-7419-84014F2A83C3}"/>
          </ac:spMkLst>
        </pc:spChg>
        <pc:grpChg chg="add mod">
          <ac:chgData name="Alyssa Owens" userId="2f874481-789a-4d4c-9eb3-ead01fbab648" providerId="ADAL" clId="{41C110F0-0422-D64C-AF82-15BEE7D3E433}" dt="2023-03-10T19:35:23.440" v="1996" actId="12788"/>
          <ac:grpSpMkLst>
            <pc:docMk/>
            <pc:sldMk cId="3278714553" sldId="296"/>
            <ac:grpSpMk id="2" creationId="{3E675C49-CAA9-E439-D363-B95D083AC596}"/>
          </ac:grpSpMkLst>
        </pc:grpChg>
        <pc:grpChg chg="del">
          <ac:chgData name="Alyssa Owens" userId="2f874481-789a-4d4c-9eb3-ead01fbab648" providerId="ADAL" clId="{41C110F0-0422-D64C-AF82-15BEE7D3E433}" dt="2023-03-10T19:31:42.512" v="1912" actId="478"/>
          <ac:grpSpMkLst>
            <pc:docMk/>
            <pc:sldMk cId="3278714553" sldId="296"/>
            <ac:grpSpMk id="8" creationId="{CFAE9FA5-32E9-5E75-B2C2-072622F4AB92}"/>
          </ac:grpSpMkLst>
        </pc:grpChg>
        <pc:picChg chg="add mod">
          <ac:chgData name="Alyssa Owens" userId="2f874481-789a-4d4c-9eb3-ead01fbab648" providerId="ADAL" clId="{41C110F0-0422-D64C-AF82-15BEE7D3E433}" dt="2023-03-10T19:35:42.993" v="2005" actId="1035"/>
          <ac:picMkLst>
            <pc:docMk/>
            <pc:sldMk cId="3278714553" sldId="296"/>
            <ac:picMk id="16" creationId="{F30BF872-6BFA-C45C-FC2D-BB6D77A6B10E}"/>
          </ac:picMkLst>
        </pc:picChg>
      </pc:sldChg>
      <pc:sldChg chg="addSp delSp modSp add mod">
        <pc:chgData name="Alyssa Owens" userId="2f874481-789a-4d4c-9eb3-ead01fbab648" providerId="ADAL" clId="{41C110F0-0422-D64C-AF82-15BEE7D3E433}" dt="2023-03-20T20:49:14.202" v="4530" actId="20577"/>
        <pc:sldMkLst>
          <pc:docMk/>
          <pc:sldMk cId="2436978318" sldId="297"/>
        </pc:sldMkLst>
        <pc:spChg chg="mod">
          <ac:chgData name="Alyssa Owens" userId="2f874481-789a-4d4c-9eb3-ead01fbab648" providerId="ADAL" clId="{41C110F0-0422-D64C-AF82-15BEE7D3E433}" dt="2023-03-20T20:49:14.202" v="4530" actId="20577"/>
          <ac:spMkLst>
            <pc:docMk/>
            <pc:sldMk cId="2436978318" sldId="297"/>
            <ac:spMk id="9" creationId="{FDC3E2CE-5137-5E10-F2E5-76B70DF6D288}"/>
          </ac:spMkLst>
        </pc:spChg>
        <pc:spChg chg="mod">
          <ac:chgData name="Alyssa Owens" userId="2f874481-789a-4d4c-9eb3-ead01fbab648" providerId="ADAL" clId="{41C110F0-0422-D64C-AF82-15BEE7D3E433}" dt="2023-03-10T19:38:51.974" v="2077" actId="207"/>
          <ac:spMkLst>
            <pc:docMk/>
            <pc:sldMk cId="2436978318" sldId="297"/>
            <ac:spMk id="11" creationId="{BE5E0BA6-7AB0-A035-3567-326248CA4BB4}"/>
          </ac:spMkLst>
        </pc:spChg>
        <pc:spChg chg="del">
          <ac:chgData name="Alyssa Owens" userId="2f874481-789a-4d4c-9eb3-ead01fbab648" providerId="ADAL" clId="{41C110F0-0422-D64C-AF82-15BEE7D3E433}" dt="2023-03-10T19:38:22.294" v="2072" actId="478"/>
          <ac:spMkLst>
            <pc:docMk/>
            <pc:sldMk cId="2436978318" sldId="297"/>
            <ac:spMk id="17" creationId="{132FAE32-1A7C-0394-F860-39E6C6966A48}"/>
          </ac:spMkLst>
        </pc:spChg>
        <pc:spChg chg="mod">
          <ac:chgData name="Alyssa Owens" userId="2f874481-789a-4d4c-9eb3-ead01fbab648" providerId="ADAL" clId="{41C110F0-0422-D64C-AF82-15BEE7D3E433}" dt="2023-03-20T20:49:09.821" v="4528" actId="20577"/>
          <ac:spMkLst>
            <pc:docMk/>
            <pc:sldMk cId="2436978318" sldId="297"/>
            <ac:spMk id="24" creationId="{7A3F6103-FDDD-FC66-E51B-9C951499FC23}"/>
          </ac:spMkLst>
        </pc:spChg>
        <pc:spChg chg="mod">
          <ac:chgData name="Alyssa Owens" userId="2f874481-789a-4d4c-9eb3-ead01fbab648" providerId="ADAL" clId="{41C110F0-0422-D64C-AF82-15BEE7D3E433}" dt="2023-03-10T19:38:13.625" v="2070" actId="1076"/>
          <ac:spMkLst>
            <pc:docMk/>
            <pc:sldMk cId="2436978318" sldId="297"/>
            <ac:spMk id="25" creationId="{CF48C129-74B5-4608-D923-3AB5DF68288F}"/>
          </ac:spMkLst>
        </pc:spChg>
        <pc:spChg chg="add mod">
          <ac:chgData name="Alyssa Owens" userId="2f874481-789a-4d4c-9eb3-ead01fbab648" providerId="ADAL" clId="{41C110F0-0422-D64C-AF82-15BEE7D3E433}" dt="2023-03-10T19:38:35.901" v="2075" actId="1076"/>
          <ac:spMkLst>
            <pc:docMk/>
            <pc:sldMk cId="2436978318" sldId="297"/>
            <ac:spMk id="26" creationId="{79C4139E-026C-4466-84F2-A01718838800}"/>
          </ac:spMkLst>
        </pc:spChg>
        <pc:grpChg chg="del">
          <ac:chgData name="Alyssa Owens" userId="2f874481-789a-4d4c-9eb3-ead01fbab648" providerId="ADAL" clId="{41C110F0-0422-D64C-AF82-15BEE7D3E433}" dt="2023-03-10T19:37:08.341" v="2048" actId="478"/>
          <ac:grpSpMkLst>
            <pc:docMk/>
            <pc:sldMk cId="2436978318" sldId="297"/>
            <ac:grpSpMk id="2" creationId="{3E675C49-CAA9-E439-D363-B95D083AC596}"/>
          </ac:grpSpMkLst>
        </pc:grpChg>
        <pc:grpChg chg="add mod">
          <ac:chgData name="Alyssa Owens" userId="2f874481-789a-4d4c-9eb3-ead01fbab648" providerId="ADAL" clId="{41C110F0-0422-D64C-AF82-15BEE7D3E433}" dt="2023-03-10T19:37:24.131" v="2052" actId="1076"/>
          <ac:grpSpMkLst>
            <pc:docMk/>
            <pc:sldMk cId="2436978318" sldId="297"/>
            <ac:grpSpMk id="8" creationId="{C84B0028-1D8C-C95B-841D-77C9002660FB}"/>
          </ac:grpSpMkLst>
        </pc:grpChg>
        <pc:grpChg chg="mod">
          <ac:chgData name="Alyssa Owens" userId="2f874481-789a-4d4c-9eb3-ead01fbab648" providerId="ADAL" clId="{41C110F0-0422-D64C-AF82-15BEE7D3E433}" dt="2023-03-10T19:37:12.008" v="2050"/>
          <ac:grpSpMkLst>
            <pc:docMk/>
            <pc:sldMk cId="2436978318" sldId="297"/>
            <ac:grpSpMk id="10" creationId="{66DD07D2-084D-7F56-E851-29A97AC5FF6C}"/>
          </ac:grpSpMkLst>
        </pc:grpChg>
        <pc:graphicFrameChg chg="mod">
          <ac:chgData name="Alyssa Owens" userId="2f874481-789a-4d4c-9eb3-ead01fbab648" providerId="ADAL" clId="{41C110F0-0422-D64C-AF82-15BEE7D3E433}" dt="2023-03-10T19:39:01.424" v="2078" actId="207"/>
          <ac:graphicFrameMkLst>
            <pc:docMk/>
            <pc:sldMk cId="2436978318" sldId="297"/>
            <ac:graphicFrameMk id="23" creationId="{A9842DB2-E878-225C-8A0B-8126102C13D8}"/>
          </ac:graphicFrameMkLst>
        </pc:graphicFrameChg>
        <pc:picChg chg="del">
          <ac:chgData name="Alyssa Owens" userId="2f874481-789a-4d4c-9eb3-ead01fbab648" providerId="ADAL" clId="{41C110F0-0422-D64C-AF82-15BEE7D3E433}" dt="2023-03-10T19:37:09.555" v="2049" actId="478"/>
          <ac:picMkLst>
            <pc:docMk/>
            <pc:sldMk cId="2436978318" sldId="297"/>
            <ac:picMk id="16" creationId="{F30BF872-6BFA-C45C-FC2D-BB6D77A6B10E}"/>
          </ac:picMkLst>
        </pc:picChg>
        <pc:picChg chg="mod">
          <ac:chgData name="Alyssa Owens" userId="2f874481-789a-4d4c-9eb3-ead01fbab648" providerId="ADAL" clId="{41C110F0-0422-D64C-AF82-15BEE7D3E433}" dt="2023-03-10T19:39:04.254" v="2079" actId="207"/>
          <ac:picMkLst>
            <pc:docMk/>
            <pc:sldMk cId="2436978318" sldId="297"/>
            <ac:picMk id="21" creationId="{8980F912-519C-6AE1-031E-608E97D6EA67}"/>
          </ac:picMkLst>
        </pc:picChg>
        <pc:picChg chg="mod">
          <ac:chgData name="Alyssa Owens" userId="2f874481-789a-4d4c-9eb3-ead01fbab648" providerId="ADAL" clId="{41C110F0-0422-D64C-AF82-15BEE7D3E433}" dt="2023-03-10T19:39:05.963" v="2080" actId="207"/>
          <ac:picMkLst>
            <pc:docMk/>
            <pc:sldMk cId="2436978318" sldId="297"/>
            <ac:picMk id="22" creationId="{B36C2003-3A85-26B1-221F-7CB821525AD5}"/>
          </ac:picMkLst>
        </pc:picChg>
        <pc:cxnChg chg="mod">
          <ac:chgData name="Alyssa Owens" userId="2f874481-789a-4d4c-9eb3-ead01fbab648" providerId="ADAL" clId="{41C110F0-0422-D64C-AF82-15BEE7D3E433}" dt="2023-03-10T19:37:12.008" v="2050"/>
          <ac:cxnSpMkLst>
            <pc:docMk/>
            <pc:sldMk cId="2436978318" sldId="297"/>
            <ac:cxnSpMk id="19" creationId="{837D03B7-2A3B-79DB-6DB0-2F125F323712}"/>
          </ac:cxnSpMkLst>
        </pc:cxnChg>
        <pc:cxnChg chg="mod">
          <ac:chgData name="Alyssa Owens" userId="2f874481-789a-4d4c-9eb3-ead01fbab648" providerId="ADAL" clId="{41C110F0-0422-D64C-AF82-15BEE7D3E433}" dt="2023-03-10T19:37:12.008" v="2050"/>
          <ac:cxnSpMkLst>
            <pc:docMk/>
            <pc:sldMk cId="2436978318" sldId="297"/>
            <ac:cxnSpMk id="20" creationId="{89311C77-170A-4FAB-973D-E8061D574467}"/>
          </ac:cxnSpMkLst>
        </pc:cxnChg>
      </pc:sldChg>
      <pc:sldChg chg="addSp delSp modSp add mod ord">
        <pc:chgData name="Alyssa Owens" userId="2f874481-789a-4d4c-9eb3-ead01fbab648" providerId="ADAL" clId="{41C110F0-0422-D64C-AF82-15BEE7D3E433}" dt="2023-03-10T23:15:31.856" v="4170" actId="1035"/>
        <pc:sldMkLst>
          <pc:docMk/>
          <pc:sldMk cId="2523375239" sldId="298"/>
        </pc:sldMkLst>
        <pc:spChg chg="mod">
          <ac:chgData name="Alyssa Owens" userId="2f874481-789a-4d4c-9eb3-ead01fbab648" providerId="ADAL" clId="{41C110F0-0422-D64C-AF82-15BEE7D3E433}" dt="2023-03-10T19:45:13.945" v="2097" actId="404"/>
          <ac:spMkLst>
            <pc:docMk/>
            <pc:sldMk cId="2523375239" sldId="298"/>
            <ac:spMk id="6" creationId="{3B8544C0-65C4-3627-06BA-492CE0533171}"/>
          </ac:spMkLst>
        </pc:spChg>
        <pc:spChg chg="mod">
          <ac:chgData name="Alyssa Owens" userId="2f874481-789a-4d4c-9eb3-ead01fbab648" providerId="ADAL" clId="{41C110F0-0422-D64C-AF82-15BEE7D3E433}" dt="2023-03-10T19:45:07.734" v="2096" actId="404"/>
          <ac:spMkLst>
            <pc:docMk/>
            <pc:sldMk cId="2523375239" sldId="298"/>
            <ac:spMk id="7" creationId="{E94FE4D8-AC5B-3DD0-5E18-E76F1FCCEFA5}"/>
          </ac:spMkLst>
        </pc:spChg>
        <pc:spChg chg="mod">
          <ac:chgData name="Alyssa Owens" userId="2f874481-789a-4d4c-9eb3-ead01fbab648" providerId="ADAL" clId="{41C110F0-0422-D64C-AF82-15BEE7D3E433}" dt="2023-03-10T19:45:43.506" v="2109" actId="207"/>
          <ac:spMkLst>
            <pc:docMk/>
            <pc:sldMk cId="2523375239" sldId="298"/>
            <ac:spMk id="15" creationId="{8AD4CB24-03A2-C8BC-2BB1-E677CB741BBB}"/>
          </ac:spMkLst>
        </pc:spChg>
        <pc:spChg chg="mod">
          <ac:chgData name="Alyssa Owens" userId="2f874481-789a-4d4c-9eb3-ead01fbab648" providerId="ADAL" clId="{41C110F0-0422-D64C-AF82-15BEE7D3E433}" dt="2023-03-10T19:44:03.314" v="2084"/>
          <ac:spMkLst>
            <pc:docMk/>
            <pc:sldMk cId="2523375239" sldId="298"/>
            <ac:spMk id="16" creationId="{DCA0C3FB-DA0C-593D-B33A-DF4CDEE511C1}"/>
          </ac:spMkLst>
        </pc:spChg>
        <pc:spChg chg="mod">
          <ac:chgData name="Alyssa Owens" userId="2f874481-789a-4d4c-9eb3-ead01fbab648" providerId="ADAL" clId="{41C110F0-0422-D64C-AF82-15BEE7D3E433}" dt="2023-03-10T19:45:40.416" v="2108" actId="207"/>
          <ac:spMkLst>
            <pc:docMk/>
            <pc:sldMk cId="2523375239" sldId="298"/>
            <ac:spMk id="17" creationId="{58EA396A-D1FD-6DF6-420C-26DD5F38375D}"/>
          </ac:spMkLst>
        </pc:spChg>
        <pc:spChg chg="mod">
          <ac:chgData name="Alyssa Owens" userId="2f874481-789a-4d4c-9eb3-ead01fbab648" providerId="ADAL" clId="{41C110F0-0422-D64C-AF82-15BEE7D3E433}" dt="2023-03-10T19:45:38.230" v="2107" actId="207"/>
          <ac:spMkLst>
            <pc:docMk/>
            <pc:sldMk cId="2523375239" sldId="298"/>
            <ac:spMk id="19" creationId="{34698CEF-45FD-7DEB-D9C0-0026575F0A4D}"/>
          </ac:spMkLst>
        </pc:spChg>
        <pc:spChg chg="mod">
          <ac:chgData name="Alyssa Owens" userId="2f874481-789a-4d4c-9eb3-ead01fbab648" providerId="ADAL" clId="{41C110F0-0422-D64C-AF82-15BEE7D3E433}" dt="2023-03-10T19:44:03.314" v="2084"/>
          <ac:spMkLst>
            <pc:docMk/>
            <pc:sldMk cId="2523375239" sldId="298"/>
            <ac:spMk id="20" creationId="{49EA7C81-677A-9CDA-118A-FFA9F60D7B19}"/>
          </ac:spMkLst>
        </pc:spChg>
        <pc:spChg chg="mod">
          <ac:chgData name="Alyssa Owens" userId="2f874481-789a-4d4c-9eb3-ead01fbab648" providerId="ADAL" clId="{41C110F0-0422-D64C-AF82-15BEE7D3E433}" dt="2023-03-10T19:45:36.513" v="2106" actId="207"/>
          <ac:spMkLst>
            <pc:docMk/>
            <pc:sldMk cId="2523375239" sldId="298"/>
            <ac:spMk id="21" creationId="{5F725835-F31E-0699-16AB-1BDEC3CFE989}"/>
          </ac:spMkLst>
        </pc:spChg>
        <pc:spChg chg="mod">
          <ac:chgData name="Alyssa Owens" userId="2f874481-789a-4d4c-9eb3-ead01fbab648" providerId="ADAL" clId="{41C110F0-0422-D64C-AF82-15BEE7D3E433}" dt="2023-03-10T19:44:53.887" v="2094" actId="403"/>
          <ac:spMkLst>
            <pc:docMk/>
            <pc:sldMk cId="2523375239" sldId="298"/>
            <ac:spMk id="23" creationId="{D7E0FCD9-B3E0-374A-7AD0-831F2FC142D5}"/>
          </ac:spMkLst>
        </pc:spChg>
        <pc:spChg chg="mod">
          <ac:chgData name="Alyssa Owens" userId="2f874481-789a-4d4c-9eb3-ead01fbab648" providerId="ADAL" clId="{41C110F0-0422-D64C-AF82-15BEE7D3E433}" dt="2023-03-10T19:45:01.566" v="2095" actId="404"/>
          <ac:spMkLst>
            <pc:docMk/>
            <pc:sldMk cId="2523375239" sldId="298"/>
            <ac:spMk id="24" creationId="{4599F5F2-581A-B67D-D704-6D110044BBE6}"/>
          </ac:spMkLst>
        </pc:spChg>
        <pc:spChg chg="mod">
          <ac:chgData name="Alyssa Owens" userId="2f874481-789a-4d4c-9eb3-ead01fbab648" providerId="ADAL" clId="{41C110F0-0422-D64C-AF82-15BEE7D3E433}" dt="2023-03-10T19:45:32.098" v="2104" actId="207"/>
          <ac:spMkLst>
            <pc:docMk/>
            <pc:sldMk cId="2523375239" sldId="298"/>
            <ac:spMk id="28" creationId="{AA524954-5716-CF34-8E34-93CC44728D14}"/>
          </ac:spMkLst>
        </pc:spChg>
        <pc:spChg chg="mod">
          <ac:chgData name="Alyssa Owens" userId="2f874481-789a-4d4c-9eb3-ead01fbab648" providerId="ADAL" clId="{41C110F0-0422-D64C-AF82-15BEE7D3E433}" dt="2023-03-10T19:44:03.314" v="2084"/>
          <ac:spMkLst>
            <pc:docMk/>
            <pc:sldMk cId="2523375239" sldId="298"/>
            <ac:spMk id="29" creationId="{342A6327-8FA5-F808-C207-CA3E2F316194}"/>
          </ac:spMkLst>
        </pc:spChg>
        <pc:spChg chg="mod">
          <ac:chgData name="Alyssa Owens" userId="2f874481-789a-4d4c-9eb3-ead01fbab648" providerId="ADAL" clId="{41C110F0-0422-D64C-AF82-15BEE7D3E433}" dt="2023-03-10T19:45:34.470" v="2105" actId="207"/>
          <ac:spMkLst>
            <pc:docMk/>
            <pc:sldMk cId="2523375239" sldId="298"/>
            <ac:spMk id="30" creationId="{973F09C0-3284-8510-7F39-FC71B0ABF99F}"/>
          </ac:spMkLst>
        </pc:spChg>
        <pc:spChg chg="mod">
          <ac:chgData name="Alyssa Owens" userId="2f874481-789a-4d4c-9eb3-ead01fbab648" providerId="ADAL" clId="{41C110F0-0422-D64C-AF82-15BEE7D3E433}" dt="2023-03-10T19:45:30.555" v="2103" actId="207"/>
          <ac:spMkLst>
            <pc:docMk/>
            <pc:sldMk cId="2523375239" sldId="298"/>
            <ac:spMk id="32" creationId="{35ABE408-2BF6-0AA0-CC6E-D02E06B5B0D1}"/>
          </ac:spMkLst>
        </pc:spChg>
        <pc:spChg chg="mod">
          <ac:chgData name="Alyssa Owens" userId="2f874481-789a-4d4c-9eb3-ead01fbab648" providerId="ADAL" clId="{41C110F0-0422-D64C-AF82-15BEE7D3E433}" dt="2023-03-10T19:44:03.314" v="2084"/>
          <ac:spMkLst>
            <pc:docMk/>
            <pc:sldMk cId="2523375239" sldId="298"/>
            <ac:spMk id="33" creationId="{7753AA56-1DF8-DA43-C7EA-CFEEB59D2353}"/>
          </ac:spMkLst>
        </pc:spChg>
        <pc:spChg chg="mod">
          <ac:chgData name="Alyssa Owens" userId="2f874481-789a-4d4c-9eb3-ead01fbab648" providerId="ADAL" clId="{41C110F0-0422-D64C-AF82-15BEE7D3E433}" dt="2023-03-10T19:45:28.622" v="2102" actId="207"/>
          <ac:spMkLst>
            <pc:docMk/>
            <pc:sldMk cId="2523375239" sldId="298"/>
            <ac:spMk id="34" creationId="{632123F2-71F5-56E6-0DDD-9BE2A0476E5C}"/>
          </ac:spMkLst>
        </pc:spChg>
        <pc:spChg chg="add del mod">
          <ac:chgData name="Alyssa Owens" userId="2f874481-789a-4d4c-9eb3-ead01fbab648" providerId="ADAL" clId="{41C110F0-0422-D64C-AF82-15BEE7D3E433}" dt="2023-03-10T19:46:09.104" v="2111"/>
          <ac:spMkLst>
            <pc:docMk/>
            <pc:sldMk cId="2523375239" sldId="298"/>
            <ac:spMk id="35" creationId="{856AEEDD-9D51-186B-32BA-116296ABD2F0}"/>
          </ac:spMkLst>
        </pc:spChg>
        <pc:spChg chg="add mod">
          <ac:chgData name="Alyssa Owens" userId="2f874481-789a-4d4c-9eb3-ead01fbab648" providerId="ADAL" clId="{41C110F0-0422-D64C-AF82-15BEE7D3E433}" dt="2023-03-10T23:15:31.856" v="4170" actId="1035"/>
          <ac:spMkLst>
            <pc:docMk/>
            <pc:sldMk cId="2523375239" sldId="298"/>
            <ac:spMk id="36" creationId="{2DCE4550-5684-AB9E-1618-636C89EDCB57}"/>
          </ac:spMkLst>
        </pc:spChg>
        <pc:spChg chg="add del mod">
          <ac:chgData name="Alyssa Owens" userId="2f874481-789a-4d4c-9eb3-ead01fbab648" providerId="ADAL" clId="{41C110F0-0422-D64C-AF82-15BEE7D3E433}" dt="2023-03-10T19:49:53.302" v="2196" actId="478"/>
          <ac:spMkLst>
            <pc:docMk/>
            <pc:sldMk cId="2523375239" sldId="298"/>
            <ac:spMk id="43" creationId="{79A9C467-4327-85DF-5748-D58424C3C3B1}"/>
          </ac:spMkLst>
        </pc:spChg>
        <pc:spChg chg="mod">
          <ac:chgData name="Alyssa Owens" userId="2f874481-789a-4d4c-9eb3-ead01fbab648" providerId="ADAL" clId="{41C110F0-0422-D64C-AF82-15BEE7D3E433}" dt="2023-03-10T19:50:25.507" v="2200"/>
          <ac:spMkLst>
            <pc:docMk/>
            <pc:sldMk cId="2523375239" sldId="298"/>
            <ac:spMk id="45" creationId="{DBDD5BF4-1EE6-3FB9-B0A7-FFA58B6B97FF}"/>
          </ac:spMkLst>
        </pc:spChg>
        <pc:spChg chg="mod">
          <ac:chgData name="Alyssa Owens" userId="2f874481-789a-4d4c-9eb3-ead01fbab648" providerId="ADAL" clId="{41C110F0-0422-D64C-AF82-15BEE7D3E433}" dt="2023-03-10T19:51:56.759" v="2264" actId="20577"/>
          <ac:spMkLst>
            <pc:docMk/>
            <pc:sldMk cId="2523375239" sldId="298"/>
            <ac:spMk id="49" creationId="{7257551C-73F4-75DA-4392-F63411E670FC}"/>
          </ac:spMkLst>
        </pc:spChg>
        <pc:spChg chg="mod">
          <ac:chgData name="Alyssa Owens" userId="2f874481-789a-4d4c-9eb3-ead01fbab648" providerId="ADAL" clId="{41C110F0-0422-D64C-AF82-15BEE7D3E433}" dt="2023-03-10T19:50:33.506" v="2202"/>
          <ac:spMkLst>
            <pc:docMk/>
            <pc:sldMk cId="2523375239" sldId="298"/>
            <ac:spMk id="50" creationId="{E7253152-F0B8-85C7-6AC3-29C179FD18CD}"/>
          </ac:spMkLst>
        </pc:spChg>
        <pc:spChg chg="mod">
          <ac:chgData name="Alyssa Owens" userId="2f874481-789a-4d4c-9eb3-ead01fbab648" providerId="ADAL" clId="{41C110F0-0422-D64C-AF82-15BEE7D3E433}" dt="2023-03-10T19:50:33.506" v="2202"/>
          <ac:spMkLst>
            <pc:docMk/>
            <pc:sldMk cId="2523375239" sldId="298"/>
            <ac:spMk id="52" creationId="{4D8C2B67-FE97-952C-65B6-AC6CEA4DA6A0}"/>
          </ac:spMkLst>
        </pc:spChg>
        <pc:spChg chg="mod">
          <ac:chgData name="Alyssa Owens" userId="2f874481-789a-4d4c-9eb3-ead01fbab648" providerId="ADAL" clId="{41C110F0-0422-D64C-AF82-15BEE7D3E433}" dt="2023-03-10T19:50:33.506" v="2202"/>
          <ac:spMkLst>
            <pc:docMk/>
            <pc:sldMk cId="2523375239" sldId="298"/>
            <ac:spMk id="53" creationId="{D241B833-1739-3ED2-828E-C39F8FC27784}"/>
          </ac:spMkLst>
        </pc:spChg>
        <pc:grpChg chg="add del mod">
          <ac:chgData name="Alyssa Owens" userId="2f874481-789a-4d4c-9eb3-ead01fbab648" providerId="ADAL" clId="{41C110F0-0422-D64C-AF82-15BEE7D3E433}" dt="2023-03-10T19:49:39.506" v="2192" actId="478"/>
          <ac:grpSpMkLst>
            <pc:docMk/>
            <pc:sldMk cId="2523375239" sldId="298"/>
            <ac:grpSpMk id="2" creationId="{5AB15C67-FBBE-9ADC-EC91-45F160F2B3A1}"/>
          </ac:grpSpMkLst>
        </pc:grpChg>
        <pc:grpChg chg="mod">
          <ac:chgData name="Alyssa Owens" userId="2f874481-789a-4d4c-9eb3-ead01fbab648" providerId="ADAL" clId="{41C110F0-0422-D64C-AF82-15BEE7D3E433}" dt="2023-03-10T19:44:03.314" v="2084"/>
          <ac:grpSpMkLst>
            <pc:docMk/>
            <pc:sldMk cId="2523375239" sldId="298"/>
            <ac:grpSpMk id="3" creationId="{9D9B2E1D-FA1C-E7FA-2424-10B6079F5B74}"/>
          </ac:grpSpMkLst>
        </pc:grpChg>
        <pc:grpChg chg="mod">
          <ac:chgData name="Alyssa Owens" userId="2f874481-789a-4d4c-9eb3-ead01fbab648" providerId="ADAL" clId="{41C110F0-0422-D64C-AF82-15BEE7D3E433}" dt="2023-03-10T19:44:03.314" v="2084"/>
          <ac:grpSpMkLst>
            <pc:docMk/>
            <pc:sldMk cId="2523375239" sldId="298"/>
            <ac:grpSpMk id="4" creationId="{38C30C0B-602C-934C-BA68-9C3D76E0B2D5}"/>
          </ac:grpSpMkLst>
        </pc:grpChg>
        <pc:grpChg chg="mod">
          <ac:chgData name="Alyssa Owens" userId="2f874481-789a-4d4c-9eb3-ead01fbab648" providerId="ADAL" clId="{41C110F0-0422-D64C-AF82-15BEE7D3E433}" dt="2023-03-10T19:44:03.314" v="2084"/>
          <ac:grpSpMkLst>
            <pc:docMk/>
            <pc:sldMk cId="2523375239" sldId="298"/>
            <ac:grpSpMk id="5" creationId="{F77A05B5-0668-6A7B-78C1-259AFABDD100}"/>
          </ac:grpSpMkLst>
        </pc:grpChg>
        <pc:grpChg chg="del">
          <ac:chgData name="Alyssa Owens" userId="2f874481-789a-4d4c-9eb3-ead01fbab648" providerId="ADAL" clId="{41C110F0-0422-D64C-AF82-15BEE7D3E433}" dt="2023-03-10T19:44:01.412" v="2083" actId="478"/>
          <ac:grpSpMkLst>
            <pc:docMk/>
            <pc:sldMk cId="2523375239" sldId="298"/>
            <ac:grpSpMk id="8" creationId="{CFAE9FA5-32E9-5E75-B2C2-072622F4AB92}"/>
          </ac:grpSpMkLst>
        </pc:grpChg>
        <pc:grpChg chg="mod">
          <ac:chgData name="Alyssa Owens" userId="2f874481-789a-4d4c-9eb3-ead01fbab648" providerId="ADAL" clId="{41C110F0-0422-D64C-AF82-15BEE7D3E433}" dt="2023-03-10T19:44:03.314" v="2084"/>
          <ac:grpSpMkLst>
            <pc:docMk/>
            <pc:sldMk cId="2523375239" sldId="298"/>
            <ac:grpSpMk id="12" creationId="{BE40817A-31C6-E1F9-0098-29818420ED0C}"/>
          </ac:grpSpMkLst>
        </pc:grpChg>
        <pc:grpChg chg="mod">
          <ac:chgData name="Alyssa Owens" userId="2f874481-789a-4d4c-9eb3-ead01fbab648" providerId="ADAL" clId="{41C110F0-0422-D64C-AF82-15BEE7D3E433}" dt="2023-03-10T19:44:03.314" v="2084"/>
          <ac:grpSpMkLst>
            <pc:docMk/>
            <pc:sldMk cId="2523375239" sldId="298"/>
            <ac:grpSpMk id="13" creationId="{AAAB71C5-4E56-9A43-9F64-F3A6249B0DED}"/>
          </ac:grpSpMkLst>
        </pc:grpChg>
        <pc:grpChg chg="mod">
          <ac:chgData name="Alyssa Owens" userId="2f874481-789a-4d4c-9eb3-ead01fbab648" providerId="ADAL" clId="{41C110F0-0422-D64C-AF82-15BEE7D3E433}" dt="2023-03-10T19:44:03.314" v="2084"/>
          <ac:grpSpMkLst>
            <pc:docMk/>
            <pc:sldMk cId="2523375239" sldId="298"/>
            <ac:grpSpMk id="14" creationId="{07CE2500-DBB7-B1F8-B97C-717D7DBD1D2E}"/>
          </ac:grpSpMkLst>
        </pc:grpChg>
        <pc:grpChg chg="mod">
          <ac:chgData name="Alyssa Owens" userId="2f874481-789a-4d4c-9eb3-ead01fbab648" providerId="ADAL" clId="{41C110F0-0422-D64C-AF82-15BEE7D3E433}" dt="2023-03-10T19:44:03.314" v="2084"/>
          <ac:grpSpMkLst>
            <pc:docMk/>
            <pc:sldMk cId="2523375239" sldId="298"/>
            <ac:grpSpMk id="18" creationId="{CD2043AA-71E5-72B0-EB8C-6EFFDCC51E52}"/>
          </ac:grpSpMkLst>
        </pc:grpChg>
        <pc:grpChg chg="mod">
          <ac:chgData name="Alyssa Owens" userId="2f874481-789a-4d4c-9eb3-ead01fbab648" providerId="ADAL" clId="{41C110F0-0422-D64C-AF82-15BEE7D3E433}" dt="2023-03-10T19:44:03.314" v="2084"/>
          <ac:grpSpMkLst>
            <pc:docMk/>
            <pc:sldMk cId="2523375239" sldId="298"/>
            <ac:grpSpMk id="22" creationId="{92FBB537-BF42-6D5A-6C8B-EA44EEE18E72}"/>
          </ac:grpSpMkLst>
        </pc:grpChg>
        <pc:grpChg chg="mod">
          <ac:chgData name="Alyssa Owens" userId="2f874481-789a-4d4c-9eb3-ead01fbab648" providerId="ADAL" clId="{41C110F0-0422-D64C-AF82-15BEE7D3E433}" dt="2023-03-10T19:44:03.314" v="2084"/>
          <ac:grpSpMkLst>
            <pc:docMk/>
            <pc:sldMk cId="2523375239" sldId="298"/>
            <ac:grpSpMk id="25" creationId="{B1BC3130-8035-04AE-E7ED-108C23835462}"/>
          </ac:grpSpMkLst>
        </pc:grpChg>
        <pc:grpChg chg="mod">
          <ac:chgData name="Alyssa Owens" userId="2f874481-789a-4d4c-9eb3-ead01fbab648" providerId="ADAL" clId="{41C110F0-0422-D64C-AF82-15BEE7D3E433}" dt="2023-03-10T19:44:03.314" v="2084"/>
          <ac:grpSpMkLst>
            <pc:docMk/>
            <pc:sldMk cId="2523375239" sldId="298"/>
            <ac:grpSpMk id="26" creationId="{F5B745C9-82D1-5A16-410D-FB6A3626757D}"/>
          </ac:grpSpMkLst>
        </pc:grpChg>
        <pc:grpChg chg="mod">
          <ac:chgData name="Alyssa Owens" userId="2f874481-789a-4d4c-9eb3-ead01fbab648" providerId="ADAL" clId="{41C110F0-0422-D64C-AF82-15BEE7D3E433}" dt="2023-03-10T19:44:03.314" v="2084"/>
          <ac:grpSpMkLst>
            <pc:docMk/>
            <pc:sldMk cId="2523375239" sldId="298"/>
            <ac:grpSpMk id="27" creationId="{4AC2101A-97EF-5980-9038-2DC4FFE05DE8}"/>
          </ac:grpSpMkLst>
        </pc:grpChg>
        <pc:grpChg chg="mod">
          <ac:chgData name="Alyssa Owens" userId="2f874481-789a-4d4c-9eb3-ead01fbab648" providerId="ADAL" clId="{41C110F0-0422-D64C-AF82-15BEE7D3E433}" dt="2023-03-10T19:44:03.314" v="2084"/>
          <ac:grpSpMkLst>
            <pc:docMk/>
            <pc:sldMk cId="2523375239" sldId="298"/>
            <ac:grpSpMk id="31" creationId="{DBE66F88-8874-BA2E-7F1F-7F81FB5A6317}"/>
          </ac:grpSpMkLst>
        </pc:grpChg>
        <pc:grpChg chg="add del mod">
          <ac:chgData name="Alyssa Owens" userId="2f874481-789a-4d4c-9eb3-ead01fbab648" providerId="ADAL" clId="{41C110F0-0422-D64C-AF82-15BEE7D3E433}" dt="2023-03-10T19:50:27.201" v="2201"/>
          <ac:grpSpMkLst>
            <pc:docMk/>
            <pc:sldMk cId="2523375239" sldId="298"/>
            <ac:grpSpMk id="44" creationId="{ED9F1BC6-ABCE-5082-9B46-F448A4514BD7}"/>
          </ac:grpSpMkLst>
        </pc:grpChg>
        <pc:grpChg chg="add mod">
          <ac:chgData name="Alyssa Owens" userId="2f874481-789a-4d4c-9eb3-ead01fbab648" providerId="ADAL" clId="{41C110F0-0422-D64C-AF82-15BEE7D3E433}" dt="2023-03-10T19:50:33.506" v="2202"/>
          <ac:grpSpMkLst>
            <pc:docMk/>
            <pc:sldMk cId="2523375239" sldId="298"/>
            <ac:grpSpMk id="47" creationId="{23CB4759-A4D1-3864-BDFA-AC3201853431}"/>
          </ac:grpSpMkLst>
        </pc:grpChg>
        <pc:grpChg chg="mod">
          <ac:chgData name="Alyssa Owens" userId="2f874481-789a-4d4c-9eb3-ead01fbab648" providerId="ADAL" clId="{41C110F0-0422-D64C-AF82-15BEE7D3E433}" dt="2023-03-10T19:50:33.506" v="2202"/>
          <ac:grpSpMkLst>
            <pc:docMk/>
            <pc:sldMk cId="2523375239" sldId="298"/>
            <ac:grpSpMk id="48" creationId="{83255180-4AAD-ADDB-EC68-AE59836359CA}"/>
          </ac:grpSpMkLst>
        </pc:grpChg>
        <pc:picChg chg="add del mod">
          <ac:chgData name="Alyssa Owens" userId="2f874481-789a-4d4c-9eb3-ead01fbab648" providerId="ADAL" clId="{41C110F0-0422-D64C-AF82-15BEE7D3E433}" dt="2023-03-10T19:49:40.788" v="2193" actId="478"/>
          <ac:picMkLst>
            <pc:docMk/>
            <pc:sldMk cId="2523375239" sldId="298"/>
            <ac:picMk id="37" creationId="{2C31BF83-95E1-4D15-9681-95E129B3FD05}"/>
          </ac:picMkLst>
        </pc:picChg>
        <pc:picChg chg="add del mod">
          <ac:chgData name="Alyssa Owens" userId="2f874481-789a-4d4c-9eb3-ead01fbab648" providerId="ADAL" clId="{41C110F0-0422-D64C-AF82-15BEE7D3E433}" dt="2023-03-10T19:49:43.362" v="2194" actId="478"/>
          <ac:picMkLst>
            <pc:docMk/>
            <pc:sldMk cId="2523375239" sldId="298"/>
            <ac:picMk id="38" creationId="{05A75F45-2384-106A-5699-E3343A98034E}"/>
          </ac:picMkLst>
        </pc:picChg>
        <pc:picChg chg="add mod">
          <ac:chgData name="Alyssa Owens" userId="2f874481-789a-4d4c-9eb3-ead01fbab648" providerId="ADAL" clId="{41C110F0-0422-D64C-AF82-15BEE7D3E433}" dt="2023-03-10T19:47:20.160" v="2170" actId="1076"/>
          <ac:picMkLst>
            <pc:docMk/>
            <pc:sldMk cId="2523375239" sldId="298"/>
            <ac:picMk id="39" creationId="{E300A473-6D4A-D127-2F75-98831DDF6867}"/>
          </ac:picMkLst>
        </pc:picChg>
        <pc:picChg chg="add mod">
          <ac:chgData name="Alyssa Owens" userId="2f874481-789a-4d4c-9eb3-ead01fbab648" providerId="ADAL" clId="{41C110F0-0422-D64C-AF82-15BEE7D3E433}" dt="2023-03-10T19:47:42.143" v="2179" actId="1035"/>
          <ac:picMkLst>
            <pc:docMk/>
            <pc:sldMk cId="2523375239" sldId="298"/>
            <ac:picMk id="40" creationId="{E8F5087C-3259-A310-62B5-B803272BF07F}"/>
          </ac:picMkLst>
        </pc:picChg>
        <pc:picChg chg="mod">
          <ac:chgData name="Alyssa Owens" userId="2f874481-789a-4d4c-9eb3-ead01fbab648" providerId="ADAL" clId="{41C110F0-0422-D64C-AF82-15BEE7D3E433}" dt="2023-03-10T19:50:25.507" v="2200"/>
          <ac:picMkLst>
            <pc:docMk/>
            <pc:sldMk cId="2523375239" sldId="298"/>
            <ac:picMk id="46" creationId="{94E1EA29-BAE7-640F-E633-87320F049D0D}"/>
          </ac:picMkLst>
        </pc:picChg>
        <pc:picChg chg="del mod">
          <ac:chgData name="Alyssa Owens" userId="2f874481-789a-4d4c-9eb3-ead01fbab648" providerId="ADAL" clId="{41C110F0-0422-D64C-AF82-15BEE7D3E433}" dt="2023-03-10T19:52:02.078" v="2265" actId="478"/>
          <ac:picMkLst>
            <pc:docMk/>
            <pc:sldMk cId="2523375239" sldId="298"/>
            <ac:picMk id="51" creationId="{E2559225-C76A-ADAE-ECF0-8565E442DFC2}"/>
          </ac:picMkLst>
        </pc:picChg>
        <pc:picChg chg="add mod">
          <ac:chgData name="Alyssa Owens" userId="2f874481-789a-4d4c-9eb3-ead01fbab648" providerId="ADAL" clId="{41C110F0-0422-D64C-AF82-15BEE7D3E433}" dt="2023-03-10T19:52:16.219" v="2268" actId="1076"/>
          <ac:picMkLst>
            <pc:docMk/>
            <pc:sldMk cId="2523375239" sldId="298"/>
            <ac:picMk id="54" creationId="{A86EF151-C5AF-9389-E175-44439055EF0E}"/>
          </ac:picMkLst>
        </pc:picChg>
      </pc:sldChg>
      <pc:sldChg chg="addSp delSp modSp add mod ord">
        <pc:chgData name="Alyssa Owens" userId="2f874481-789a-4d4c-9eb3-ead01fbab648" providerId="ADAL" clId="{41C110F0-0422-D64C-AF82-15BEE7D3E433}" dt="2023-03-20T20:48:11.020" v="4523" actId="313"/>
        <pc:sldMkLst>
          <pc:docMk/>
          <pc:sldMk cId="2107143343" sldId="299"/>
        </pc:sldMkLst>
        <pc:spChg chg="mod">
          <ac:chgData name="Alyssa Owens" userId="2f874481-789a-4d4c-9eb3-ead01fbab648" providerId="ADAL" clId="{41C110F0-0422-D64C-AF82-15BEE7D3E433}" dt="2023-03-10T23:15:39.367" v="4172" actId="403"/>
          <ac:spMkLst>
            <pc:docMk/>
            <pc:sldMk cId="2107143343" sldId="299"/>
            <ac:spMk id="2" creationId="{67D1D7AE-6055-C7C2-F948-5EF497336E9E}"/>
          </ac:spMkLst>
        </pc:spChg>
        <pc:spChg chg="add mod">
          <ac:chgData name="Alyssa Owens" userId="2f874481-789a-4d4c-9eb3-ead01fbab648" providerId="ADAL" clId="{41C110F0-0422-D64C-AF82-15BEE7D3E433}" dt="2023-03-10T19:56:12.937" v="2731" actId="1076"/>
          <ac:spMkLst>
            <pc:docMk/>
            <pc:sldMk cId="2107143343" sldId="299"/>
            <ac:spMk id="3" creationId="{216E1719-C140-CCB7-96B4-CF258921E200}"/>
          </ac:spMkLst>
        </pc:spChg>
        <pc:spChg chg="add mod">
          <ac:chgData name="Alyssa Owens" userId="2f874481-789a-4d4c-9eb3-ead01fbab648" providerId="ADAL" clId="{41C110F0-0422-D64C-AF82-15BEE7D3E433}" dt="2023-03-10T19:56:05.076" v="2730" actId="1076"/>
          <ac:spMkLst>
            <pc:docMk/>
            <pc:sldMk cId="2107143343" sldId="299"/>
            <ac:spMk id="5" creationId="{7375DDB4-E1F9-9466-FD8A-AD42F0D53EB9}"/>
          </ac:spMkLst>
        </pc:spChg>
        <pc:spChg chg="mod">
          <ac:chgData name="Alyssa Owens" userId="2f874481-789a-4d4c-9eb3-ead01fbab648" providerId="ADAL" clId="{41C110F0-0422-D64C-AF82-15BEE7D3E433}" dt="2023-03-20T20:48:11.020" v="4523" actId="313"/>
          <ac:spMkLst>
            <pc:docMk/>
            <pc:sldMk cId="2107143343" sldId="299"/>
            <ac:spMk id="36" creationId="{4F4CE733-40D1-EF42-505D-1FB4E832BE9F}"/>
          </ac:spMkLst>
        </pc:spChg>
        <pc:picChg chg="del">
          <ac:chgData name="Alyssa Owens" userId="2f874481-789a-4d4c-9eb3-ead01fbab648" providerId="ADAL" clId="{41C110F0-0422-D64C-AF82-15BEE7D3E433}" dt="2023-03-10T19:55:16.075" v="2714" actId="478"/>
          <ac:picMkLst>
            <pc:docMk/>
            <pc:sldMk cId="2107143343" sldId="299"/>
            <ac:picMk id="4" creationId="{E9CFE686-35F8-7EA3-5E0F-6965B28C7A7F}"/>
          </ac:picMkLst>
        </pc:picChg>
      </pc:sldChg>
      <pc:sldChg chg="addSp delSp modSp add mod">
        <pc:chgData name="Alyssa Owens" userId="2f874481-789a-4d4c-9eb3-ead01fbab648" providerId="ADAL" clId="{41C110F0-0422-D64C-AF82-15BEE7D3E433}" dt="2023-03-10T23:15:51.016" v="4176" actId="404"/>
        <pc:sldMkLst>
          <pc:docMk/>
          <pc:sldMk cId="3697873949" sldId="300"/>
        </pc:sldMkLst>
        <pc:spChg chg="mod">
          <ac:chgData name="Alyssa Owens" userId="2f874481-789a-4d4c-9eb3-ead01fbab648" providerId="ADAL" clId="{41C110F0-0422-D64C-AF82-15BEE7D3E433}" dt="2023-03-10T23:15:51.016" v="4176" actId="404"/>
          <ac:spMkLst>
            <pc:docMk/>
            <pc:sldMk cId="3697873949" sldId="300"/>
            <ac:spMk id="2" creationId="{67D1D7AE-6055-C7C2-F948-5EF497336E9E}"/>
          </ac:spMkLst>
        </pc:spChg>
        <pc:spChg chg="add del">
          <ac:chgData name="Alyssa Owens" userId="2f874481-789a-4d4c-9eb3-ead01fbab648" providerId="ADAL" clId="{41C110F0-0422-D64C-AF82-15BEE7D3E433}" dt="2023-03-10T19:57:42.258" v="2888" actId="478"/>
          <ac:spMkLst>
            <pc:docMk/>
            <pc:sldMk cId="3697873949" sldId="300"/>
            <ac:spMk id="3" creationId="{216E1719-C140-CCB7-96B4-CF258921E200}"/>
          </ac:spMkLst>
        </pc:spChg>
        <pc:spChg chg="add del">
          <ac:chgData name="Alyssa Owens" userId="2f874481-789a-4d4c-9eb3-ead01fbab648" providerId="ADAL" clId="{41C110F0-0422-D64C-AF82-15BEE7D3E433}" dt="2023-03-10T19:57:42.809" v="2889" actId="478"/>
          <ac:spMkLst>
            <pc:docMk/>
            <pc:sldMk cId="3697873949" sldId="300"/>
            <ac:spMk id="5" creationId="{7375DDB4-E1F9-9466-FD8A-AD42F0D53EB9}"/>
          </ac:spMkLst>
        </pc:spChg>
        <pc:spChg chg="mod">
          <ac:chgData name="Alyssa Owens" userId="2f874481-789a-4d4c-9eb3-ead01fbab648" providerId="ADAL" clId="{41C110F0-0422-D64C-AF82-15BEE7D3E433}" dt="2023-03-10T19:57:31.208" v="2885" actId="1076"/>
          <ac:spMkLst>
            <pc:docMk/>
            <pc:sldMk cId="3697873949" sldId="300"/>
            <ac:spMk id="36" creationId="{4F4CE733-40D1-EF42-505D-1FB4E832BE9F}"/>
          </ac:spMkLst>
        </pc:spChg>
      </pc:sldChg>
      <pc:sldChg chg="modSp add mod ord">
        <pc:chgData name="Alyssa Owens" userId="2f874481-789a-4d4c-9eb3-ead01fbab648" providerId="ADAL" clId="{41C110F0-0422-D64C-AF82-15BEE7D3E433}" dt="2023-03-10T19:58:05.139" v="2921" actId="20577"/>
        <pc:sldMkLst>
          <pc:docMk/>
          <pc:sldMk cId="3012111249" sldId="301"/>
        </pc:sldMkLst>
        <pc:spChg chg="mod">
          <ac:chgData name="Alyssa Owens" userId="2f874481-789a-4d4c-9eb3-ead01fbab648" providerId="ADAL" clId="{41C110F0-0422-D64C-AF82-15BEE7D3E433}" dt="2023-03-10T19:58:05.139" v="2921" actId="20577"/>
          <ac:spMkLst>
            <pc:docMk/>
            <pc:sldMk cId="3012111249" sldId="301"/>
            <ac:spMk id="11" creationId="{36D96464-33B7-EC8F-984A-678418288706}"/>
          </ac:spMkLst>
        </pc:spChg>
      </pc:sldChg>
      <pc:sldChg chg="modSp add mod ord">
        <pc:chgData name="Alyssa Owens" userId="2f874481-789a-4d4c-9eb3-ead01fbab648" providerId="ADAL" clId="{41C110F0-0422-D64C-AF82-15BEE7D3E433}" dt="2023-03-10T23:15:57.198" v="4178" actId="403"/>
        <pc:sldMkLst>
          <pc:docMk/>
          <pc:sldMk cId="3993200496" sldId="302"/>
        </pc:sldMkLst>
        <pc:spChg chg="mod">
          <ac:chgData name="Alyssa Owens" userId="2f874481-789a-4d4c-9eb3-ead01fbab648" providerId="ADAL" clId="{41C110F0-0422-D64C-AF82-15BEE7D3E433}" dt="2023-03-10T20:00:12.715" v="3124" actId="1076"/>
          <ac:spMkLst>
            <pc:docMk/>
            <pc:sldMk cId="3993200496" sldId="302"/>
            <ac:spMk id="2" creationId="{BA654983-B97D-4528-1657-3A245D0736E5}"/>
          </ac:spMkLst>
        </pc:spChg>
        <pc:spChg chg="mod">
          <ac:chgData name="Alyssa Owens" userId="2f874481-789a-4d4c-9eb3-ead01fbab648" providerId="ADAL" clId="{41C110F0-0422-D64C-AF82-15BEE7D3E433}" dt="2023-03-10T20:00:20.627" v="3126" actId="1076"/>
          <ac:spMkLst>
            <pc:docMk/>
            <pc:sldMk cId="3993200496" sldId="302"/>
            <ac:spMk id="10" creationId="{056FCB44-62F6-0F8E-2899-FB14E915420D}"/>
          </ac:spMkLst>
        </pc:spChg>
        <pc:spChg chg="mod">
          <ac:chgData name="Alyssa Owens" userId="2f874481-789a-4d4c-9eb3-ead01fbab648" providerId="ADAL" clId="{41C110F0-0422-D64C-AF82-15BEE7D3E433}" dt="2023-03-10T20:00:07.806" v="3123" actId="1076"/>
          <ac:spMkLst>
            <pc:docMk/>
            <pc:sldMk cId="3993200496" sldId="302"/>
            <ac:spMk id="11" creationId="{2E83E218-7FDC-EEFE-505F-E6FE893DDED1}"/>
          </ac:spMkLst>
        </pc:spChg>
        <pc:spChg chg="mod">
          <ac:chgData name="Alyssa Owens" userId="2f874481-789a-4d4c-9eb3-ead01fbab648" providerId="ADAL" clId="{41C110F0-0422-D64C-AF82-15BEE7D3E433}" dt="2023-03-10T20:00:16.573" v="3125" actId="1076"/>
          <ac:spMkLst>
            <pc:docMk/>
            <pc:sldMk cId="3993200496" sldId="302"/>
            <ac:spMk id="16" creationId="{7C0ABC6A-62BD-1C7A-9223-2F857B35EF9D}"/>
          </ac:spMkLst>
        </pc:spChg>
        <pc:spChg chg="mod">
          <ac:chgData name="Alyssa Owens" userId="2f874481-789a-4d4c-9eb3-ead01fbab648" providerId="ADAL" clId="{41C110F0-0422-D64C-AF82-15BEE7D3E433}" dt="2023-03-10T23:15:57.198" v="4178" actId="403"/>
          <ac:spMkLst>
            <pc:docMk/>
            <pc:sldMk cId="3993200496" sldId="302"/>
            <ac:spMk id="43" creationId="{1DAB353C-E40C-B8A0-839D-DEE68F586170}"/>
          </ac:spMkLst>
        </pc:spChg>
      </pc:sldChg>
      <pc:sldChg chg="addSp delSp modSp add mod">
        <pc:chgData name="Alyssa Owens" userId="2f874481-789a-4d4c-9eb3-ead01fbab648" providerId="ADAL" clId="{41C110F0-0422-D64C-AF82-15BEE7D3E433}" dt="2023-03-10T23:16:32.591" v="4200" actId="1035"/>
        <pc:sldMkLst>
          <pc:docMk/>
          <pc:sldMk cId="4064798204" sldId="303"/>
        </pc:sldMkLst>
        <pc:spChg chg="mod">
          <ac:chgData name="Alyssa Owens" userId="2f874481-789a-4d4c-9eb3-ead01fbab648" providerId="ADAL" clId="{41C110F0-0422-D64C-AF82-15BEE7D3E433}" dt="2023-03-10T20:02:23.969" v="3418" actId="1076"/>
          <ac:spMkLst>
            <pc:docMk/>
            <pc:sldMk cId="4064798204" sldId="303"/>
            <ac:spMk id="2" creationId="{BA654983-B97D-4528-1657-3A245D0736E5}"/>
          </ac:spMkLst>
        </pc:spChg>
        <pc:spChg chg="mod">
          <ac:chgData name="Alyssa Owens" userId="2f874481-789a-4d4c-9eb3-ead01fbab648" providerId="ADAL" clId="{41C110F0-0422-D64C-AF82-15BEE7D3E433}" dt="2023-03-10T23:16:24.478" v="4197" actId="1035"/>
          <ac:spMkLst>
            <pc:docMk/>
            <pc:sldMk cId="4064798204" sldId="303"/>
            <ac:spMk id="9" creationId="{BCF1491B-0407-CA7F-982F-A30132ED3353}"/>
          </ac:spMkLst>
        </pc:spChg>
        <pc:spChg chg="mod">
          <ac:chgData name="Alyssa Owens" userId="2f874481-789a-4d4c-9eb3-ead01fbab648" providerId="ADAL" clId="{41C110F0-0422-D64C-AF82-15BEE7D3E433}" dt="2023-03-10T20:02:27.968" v="3419" actId="1076"/>
          <ac:spMkLst>
            <pc:docMk/>
            <pc:sldMk cId="4064798204" sldId="303"/>
            <ac:spMk id="10" creationId="{056FCB44-62F6-0F8E-2899-FB14E915420D}"/>
          </ac:spMkLst>
        </pc:spChg>
        <pc:spChg chg="mod">
          <ac:chgData name="Alyssa Owens" userId="2f874481-789a-4d4c-9eb3-ead01fbab648" providerId="ADAL" clId="{41C110F0-0422-D64C-AF82-15BEE7D3E433}" dt="2023-03-10T20:01:37.557" v="3405" actId="20577"/>
          <ac:spMkLst>
            <pc:docMk/>
            <pc:sldMk cId="4064798204" sldId="303"/>
            <ac:spMk id="11" creationId="{2E83E218-7FDC-EEFE-505F-E6FE893DDED1}"/>
          </ac:spMkLst>
        </pc:spChg>
        <pc:spChg chg="mod">
          <ac:chgData name="Alyssa Owens" userId="2f874481-789a-4d4c-9eb3-ead01fbab648" providerId="ADAL" clId="{41C110F0-0422-D64C-AF82-15BEE7D3E433}" dt="2023-03-10T23:16:24.478" v="4197" actId="1035"/>
          <ac:spMkLst>
            <pc:docMk/>
            <pc:sldMk cId="4064798204" sldId="303"/>
            <ac:spMk id="12" creationId="{6F92B388-8989-1032-BAA6-162045CFCC21}"/>
          </ac:spMkLst>
        </pc:spChg>
        <pc:spChg chg="mod">
          <ac:chgData name="Alyssa Owens" userId="2f874481-789a-4d4c-9eb3-ead01fbab648" providerId="ADAL" clId="{41C110F0-0422-D64C-AF82-15BEE7D3E433}" dt="2023-03-10T23:16:24.478" v="4197" actId="1035"/>
          <ac:spMkLst>
            <pc:docMk/>
            <pc:sldMk cId="4064798204" sldId="303"/>
            <ac:spMk id="13" creationId="{8C112F76-26A4-255B-C81D-AE2604DC596F}"/>
          </ac:spMkLst>
        </pc:spChg>
        <pc:spChg chg="mod">
          <ac:chgData name="Alyssa Owens" userId="2f874481-789a-4d4c-9eb3-ead01fbab648" providerId="ADAL" clId="{41C110F0-0422-D64C-AF82-15BEE7D3E433}" dt="2023-03-10T23:16:24.478" v="4197" actId="1035"/>
          <ac:spMkLst>
            <pc:docMk/>
            <pc:sldMk cId="4064798204" sldId="303"/>
            <ac:spMk id="14" creationId="{E866061B-A378-6E0B-895F-422718A98FD8}"/>
          </ac:spMkLst>
        </pc:spChg>
        <pc:spChg chg="mod">
          <ac:chgData name="Alyssa Owens" userId="2f874481-789a-4d4c-9eb3-ead01fbab648" providerId="ADAL" clId="{41C110F0-0422-D64C-AF82-15BEE7D3E433}" dt="2023-03-10T23:16:24.478" v="4197" actId="1035"/>
          <ac:spMkLst>
            <pc:docMk/>
            <pc:sldMk cId="4064798204" sldId="303"/>
            <ac:spMk id="15" creationId="{07B49414-54B6-8A11-8198-19736707134F}"/>
          </ac:spMkLst>
        </pc:spChg>
        <pc:spChg chg="mod">
          <ac:chgData name="Alyssa Owens" userId="2f874481-789a-4d4c-9eb3-ead01fbab648" providerId="ADAL" clId="{41C110F0-0422-D64C-AF82-15BEE7D3E433}" dt="2023-03-10T20:02:17.665" v="3415" actId="1076"/>
          <ac:spMkLst>
            <pc:docMk/>
            <pc:sldMk cId="4064798204" sldId="303"/>
            <ac:spMk id="16" creationId="{7C0ABC6A-62BD-1C7A-9223-2F857B35EF9D}"/>
          </ac:spMkLst>
        </pc:spChg>
        <pc:spChg chg="mod">
          <ac:chgData name="Alyssa Owens" userId="2f874481-789a-4d4c-9eb3-ead01fbab648" providerId="ADAL" clId="{41C110F0-0422-D64C-AF82-15BEE7D3E433}" dt="2023-03-10T23:16:19.222" v="4191" actId="1035"/>
          <ac:spMkLst>
            <pc:docMk/>
            <pc:sldMk cId="4064798204" sldId="303"/>
            <ac:spMk id="19" creationId="{861DF030-9BAC-90E0-DF6F-094295BF3054}"/>
          </ac:spMkLst>
        </pc:spChg>
        <pc:spChg chg="mod">
          <ac:chgData name="Alyssa Owens" userId="2f874481-789a-4d4c-9eb3-ead01fbab648" providerId="ADAL" clId="{41C110F0-0422-D64C-AF82-15BEE7D3E433}" dt="2023-03-10T23:16:32.591" v="4200" actId="1035"/>
          <ac:spMkLst>
            <pc:docMk/>
            <pc:sldMk cId="4064798204" sldId="303"/>
            <ac:spMk id="43" creationId="{1DAB353C-E40C-B8A0-839D-DEE68F586170}"/>
          </ac:spMkLst>
        </pc:spChg>
        <pc:grpChg chg="add mod">
          <ac:chgData name="Alyssa Owens" userId="2f874481-789a-4d4c-9eb3-ead01fbab648" providerId="ADAL" clId="{41C110F0-0422-D64C-AF82-15BEE7D3E433}" dt="2023-03-10T23:16:24.478" v="4197" actId="1035"/>
          <ac:grpSpMkLst>
            <pc:docMk/>
            <pc:sldMk cId="4064798204" sldId="303"/>
            <ac:grpSpMk id="3" creationId="{E395AF43-B230-BD4F-B368-B54600011E0E}"/>
          </ac:grpSpMkLst>
        </pc:grpChg>
        <pc:grpChg chg="mod">
          <ac:chgData name="Alyssa Owens" userId="2f874481-789a-4d4c-9eb3-ead01fbab648" providerId="ADAL" clId="{41C110F0-0422-D64C-AF82-15BEE7D3E433}" dt="2023-03-10T23:16:16.029" v="4187" actId="1036"/>
          <ac:grpSpMkLst>
            <pc:docMk/>
            <pc:sldMk cId="4064798204" sldId="303"/>
            <ac:grpSpMk id="4" creationId="{7FE079A6-66AC-DFAC-DBFB-C1A511CB0B80}"/>
          </ac:grpSpMkLst>
        </pc:grpChg>
        <pc:picChg chg="del">
          <ac:chgData name="Alyssa Owens" userId="2f874481-789a-4d4c-9eb3-ead01fbab648" providerId="ADAL" clId="{41C110F0-0422-D64C-AF82-15BEE7D3E433}" dt="2023-03-10T20:01:47.993" v="3406" actId="478"/>
          <ac:picMkLst>
            <pc:docMk/>
            <pc:sldMk cId="4064798204" sldId="303"/>
            <ac:picMk id="44" creationId="{3AD016E9-1D1B-0D3C-D6BD-0807FA1E778A}"/>
          </ac:picMkLst>
        </pc:picChg>
      </pc:sldChg>
      <pc:sldChg chg="addSp delSp modSp add mod">
        <pc:chgData name="Alyssa Owens" userId="2f874481-789a-4d4c-9eb3-ead01fbab648" providerId="ADAL" clId="{41C110F0-0422-D64C-AF82-15BEE7D3E433}" dt="2023-03-10T23:16:58.685" v="4211" actId="403"/>
        <pc:sldMkLst>
          <pc:docMk/>
          <pc:sldMk cId="2626229157" sldId="304"/>
        </pc:sldMkLst>
        <pc:spChg chg="mod">
          <ac:chgData name="Alyssa Owens" userId="2f874481-789a-4d4c-9eb3-ead01fbab648" providerId="ADAL" clId="{41C110F0-0422-D64C-AF82-15BEE7D3E433}" dt="2023-03-10T23:16:58.685" v="4211" actId="403"/>
          <ac:spMkLst>
            <pc:docMk/>
            <pc:sldMk cId="2626229157" sldId="304"/>
            <ac:spMk id="2" creationId="{1DAB353C-E40C-B8A0-839D-DEE68F586170}"/>
          </ac:spMkLst>
        </pc:spChg>
        <pc:spChg chg="mod">
          <ac:chgData name="Alyssa Owens" userId="2f874481-789a-4d4c-9eb3-ead01fbab648" providerId="ADAL" clId="{41C110F0-0422-D64C-AF82-15BEE7D3E433}" dt="2023-03-10T20:06:44.528" v="3577" actId="1076"/>
          <ac:spMkLst>
            <pc:docMk/>
            <pc:sldMk cId="2626229157" sldId="304"/>
            <ac:spMk id="36" creationId="{4F4CE733-40D1-EF42-505D-1FB4E832BE9F}"/>
          </ac:spMkLst>
        </pc:spChg>
        <pc:spChg chg="mod">
          <ac:chgData name="Alyssa Owens" userId="2f874481-789a-4d4c-9eb3-ead01fbab648" providerId="ADAL" clId="{41C110F0-0422-D64C-AF82-15BEE7D3E433}" dt="2023-03-10T20:07:05.243" v="3582" actId="1076"/>
          <ac:spMkLst>
            <pc:docMk/>
            <pc:sldMk cId="2626229157" sldId="304"/>
            <ac:spMk id="37" creationId="{D5B33A7F-5858-F1A6-A0E2-9BA77C6A71C8}"/>
          </ac:spMkLst>
        </pc:spChg>
        <pc:spChg chg="mod">
          <ac:chgData name="Alyssa Owens" userId="2f874481-789a-4d4c-9eb3-ead01fbab648" providerId="ADAL" clId="{41C110F0-0422-D64C-AF82-15BEE7D3E433}" dt="2023-03-10T20:07:00.241" v="3579" actId="1076"/>
          <ac:spMkLst>
            <pc:docMk/>
            <pc:sldMk cId="2626229157" sldId="304"/>
            <ac:spMk id="40" creationId="{DC4C4401-2457-3E9E-8FCF-BCF7D1E8C384}"/>
          </ac:spMkLst>
        </pc:spChg>
        <pc:spChg chg="del">
          <ac:chgData name="Alyssa Owens" userId="2f874481-789a-4d4c-9eb3-ead01fbab648" providerId="ADAL" clId="{41C110F0-0422-D64C-AF82-15BEE7D3E433}" dt="2023-03-10T20:07:01.843" v="3580" actId="478"/>
          <ac:spMkLst>
            <pc:docMk/>
            <pc:sldMk cId="2626229157" sldId="304"/>
            <ac:spMk id="44" creationId="{B198A9EB-02B7-C8D2-D230-89D91729EAC8}"/>
          </ac:spMkLst>
        </pc:spChg>
        <pc:grpChg chg="mod">
          <ac:chgData name="Alyssa Owens" userId="2f874481-789a-4d4c-9eb3-ead01fbab648" providerId="ADAL" clId="{41C110F0-0422-D64C-AF82-15BEE7D3E433}" dt="2023-03-10T20:07:08.913" v="3583" actId="1076"/>
          <ac:grpSpMkLst>
            <pc:docMk/>
            <pc:sldMk cId="2626229157" sldId="304"/>
            <ac:grpSpMk id="22" creationId="{CCF2BA5F-71D5-724B-F2B8-81317E27DDC7}"/>
          </ac:grpSpMkLst>
        </pc:grpChg>
        <pc:picChg chg="add mod">
          <ac:chgData name="Alyssa Owens" userId="2f874481-789a-4d4c-9eb3-ead01fbab648" providerId="ADAL" clId="{41C110F0-0422-D64C-AF82-15BEE7D3E433}" dt="2023-03-10T20:07:22.198" v="3586" actId="1076"/>
          <ac:picMkLst>
            <pc:docMk/>
            <pc:sldMk cId="2626229157" sldId="304"/>
            <ac:picMk id="3" creationId="{7E8A8BAE-2D82-F7C7-6384-8CEC0ED5C375}"/>
          </ac:picMkLst>
        </pc:picChg>
      </pc:sldChg>
      <pc:sldChg chg="addSp delSp modSp add mod">
        <pc:chgData name="Alyssa Owens" userId="2f874481-789a-4d4c-9eb3-ead01fbab648" providerId="ADAL" clId="{41C110F0-0422-D64C-AF82-15BEE7D3E433}" dt="2023-03-10T23:17:09.699" v="4221" actId="1035"/>
        <pc:sldMkLst>
          <pc:docMk/>
          <pc:sldMk cId="723502461" sldId="305"/>
        </pc:sldMkLst>
        <pc:spChg chg="mod">
          <ac:chgData name="Alyssa Owens" userId="2f874481-789a-4d4c-9eb3-ead01fbab648" providerId="ADAL" clId="{41C110F0-0422-D64C-AF82-15BEE7D3E433}" dt="2023-03-10T23:17:09.699" v="4221" actId="1035"/>
          <ac:spMkLst>
            <pc:docMk/>
            <pc:sldMk cId="723502461" sldId="305"/>
            <ac:spMk id="2" creationId="{1DAB353C-E40C-B8A0-839D-DEE68F586170}"/>
          </ac:spMkLst>
        </pc:spChg>
        <pc:spChg chg="add del">
          <ac:chgData name="Alyssa Owens" userId="2f874481-789a-4d4c-9eb3-ead01fbab648" providerId="ADAL" clId="{41C110F0-0422-D64C-AF82-15BEE7D3E433}" dt="2023-03-10T20:11:56.447" v="3642" actId="478"/>
          <ac:spMkLst>
            <pc:docMk/>
            <pc:sldMk cId="723502461" sldId="305"/>
            <ac:spMk id="27" creationId="{849C7CE4-D946-21FE-3263-1CE1C036E99E}"/>
          </ac:spMkLst>
        </pc:spChg>
        <pc:spChg chg="del">
          <ac:chgData name="Alyssa Owens" userId="2f874481-789a-4d4c-9eb3-ead01fbab648" providerId="ADAL" clId="{41C110F0-0422-D64C-AF82-15BEE7D3E433}" dt="2023-03-10T20:12:12.347" v="3647" actId="478"/>
          <ac:spMkLst>
            <pc:docMk/>
            <pc:sldMk cId="723502461" sldId="305"/>
            <ac:spMk id="29" creationId="{72BF9EFB-12FE-F2C6-6906-7390B0E077EC}"/>
          </ac:spMkLst>
        </pc:spChg>
        <pc:spChg chg="mod">
          <ac:chgData name="Alyssa Owens" userId="2f874481-789a-4d4c-9eb3-ead01fbab648" providerId="ADAL" clId="{41C110F0-0422-D64C-AF82-15BEE7D3E433}" dt="2023-03-10T20:13:48.684" v="3691" actId="14100"/>
          <ac:spMkLst>
            <pc:docMk/>
            <pc:sldMk cId="723502461" sldId="305"/>
            <ac:spMk id="30" creationId="{A9CBAA7A-6BE8-CFB1-36E7-7974DB9F62E6}"/>
          </ac:spMkLst>
        </pc:spChg>
        <pc:spChg chg="mod">
          <ac:chgData name="Alyssa Owens" userId="2f874481-789a-4d4c-9eb3-ead01fbab648" providerId="ADAL" clId="{41C110F0-0422-D64C-AF82-15BEE7D3E433}" dt="2023-03-10T20:13:48.684" v="3691" actId="14100"/>
          <ac:spMkLst>
            <pc:docMk/>
            <pc:sldMk cId="723502461" sldId="305"/>
            <ac:spMk id="31" creationId="{6F860197-3C48-9618-A110-8C3C0CB5DDA3}"/>
          </ac:spMkLst>
        </pc:spChg>
        <pc:spChg chg="del">
          <ac:chgData name="Alyssa Owens" userId="2f874481-789a-4d4c-9eb3-ead01fbab648" providerId="ADAL" clId="{41C110F0-0422-D64C-AF82-15BEE7D3E433}" dt="2023-03-10T20:11:32.527" v="3633" actId="478"/>
          <ac:spMkLst>
            <pc:docMk/>
            <pc:sldMk cId="723502461" sldId="305"/>
            <ac:spMk id="34" creationId="{0A594E4D-0233-5063-10E3-6667E1232CB9}"/>
          </ac:spMkLst>
        </pc:spChg>
        <pc:spChg chg="del">
          <ac:chgData name="Alyssa Owens" userId="2f874481-789a-4d4c-9eb3-ead01fbab648" providerId="ADAL" clId="{41C110F0-0422-D64C-AF82-15BEE7D3E433}" dt="2023-03-10T20:11:38.144" v="3635" actId="478"/>
          <ac:spMkLst>
            <pc:docMk/>
            <pc:sldMk cId="723502461" sldId="305"/>
            <ac:spMk id="35" creationId="{080F0C9A-4FA8-5D40-054C-36507145E24A}"/>
          </ac:spMkLst>
        </pc:spChg>
        <pc:spChg chg="del">
          <ac:chgData name="Alyssa Owens" userId="2f874481-789a-4d4c-9eb3-ead01fbab648" providerId="ADAL" clId="{41C110F0-0422-D64C-AF82-15BEE7D3E433}" dt="2023-03-10T20:11:34.762" v="3634" actId="478"/>
          <ac:spMkLst>
            <pc:docMk/>
            <pc:sldMk cId="723502461" sldId="305"/>
            <ac:spMk id="36" creationId="{4F4CE733-40D1-EF42-505D-1FB4E832BE9F}"/>
          </ac:spMkLst>
        </pc:spChg>
        <pc:spChg chg="add del mod">
          <ac:chgData name="Alyssa Owens" userId="2f874481-789a-4d4c-9eb3-ead01fbab648" providerId="ADAL" clId="{41C110F0-0422-D64C-AF82-15BEE7D3E433}" dt="2023-03-10T20:12:19.459" v="3649" actId="1076"/>
          <ac:spMkLst>
            <pc:docMk/>
            <pc:sldMk cId="723502461" sldId="305"/>
            <ac:spMk id="37" creationId="{D5B33A7F-5858-F1A6-A0E2-9BA77C6A71C8}"/>
          </ac:spMkLst>
        </pc:spChg>
        <pc:spChg chg="add del">
          <ac:chgData name="Alyssa Owens" userId="2f874481-789a-4d4c-9eb3-ead01fbab648" providerId="ADAL" clId="{41C110F0-0422-D64C-AF82-15BEE7D3E433}" dt="2023-03-10T20:12:01.412" v="3644" actId="478"/>
          <ac:spMkLst>
            <pc:docMk/>
            <pc:sldMk cId="723502461" sldId="305"/>
            <ac:spMk id="38" creationId="{620E2B8F-6D91-5BBE-5538-DE0105010880}"/>
          </ac:spMkLst>
        </pc:spChg>
        <pc:spChg chg="mod">
          <ac:chgData name="Alyssa Owens" userId="2f874481-789a-4d4c-9eb3-ead01fbab648" providerId="ADAL" clId="{41C110F0-0422-D64C-AF82-15BEE7D3E433}" dt="2023-03-10T20:13:52.270" v="3692" actId="1076"/>
          <ac:spMkLst>
            <pc:docMk/>
            <pc:sldMk cId="723502461" sldId="305"/>
            <ac:spMk id="40" creationId="{DC4C4401-2457-3E9E-8FCF-BCF7D1E8C384}"/>
          </ac:spMkLst>
        </pc:spChg>
        <pc:grpChg chg="add del">
          <ac:chgData name="Alyssa Owens" userId="2f874481-789a-4d4c-9eb3-ead01fbab648" providerId="ADAL" clId="{41C110F0-0422-D64C-AF82-15BEE7D3E433}" dt="2023-03-10T20:12:14.942" v="3648" actId="478"/>
          <ac:grpSpMkLst>
            <pc:docMk/>
            <pc:sldMk cId="723502461" sldId="305"/>
            <ac:grpSpMk id="22" creationId="{CCF2BA5F-71D5-724B-F2B8-81317E27DDC7}"/>
          </ac:grpSpMkLst>
        </pc:grpChg>
        <pc:grpChg chg="del">
          <ac:chgData name="Alyssa Owens" userId="2f874481-789a-4d4c-9eb3-ead01fbab648" providerId="ADAL" clId="{41C110F0-0422-D64C-AF82-15BEE7D3E433}" dt="2023-03-10T20:11:38.144" v="3635" actId="478"/>
          <ac:grpSpMkLst>
            <pc:docMk/>
            <pc:sldMk cId="723502461" sldId="305"/>
            <ac:grpSpMk id="25" creationId="{4B0D7547-D3A8-4CEA-C262-26DFCDE11861}"/>
          </ac:grpSpMkLst>
        </pc:grpChg>
        <pc:grpChg chg="del">
          <ac:chgData name="Alyssa Owens" userId="2f874481-789a-4d4c-9eb3-ead01fbab648" providerId="ADAL" clId="{41C110F0-0422-D64C-AF82-15BEE7D3E433}" dt="2023-03-10T20:11:32.527" v="3633" actId="478"/>
          <ac:grpSpMkLst>
            <pc:docMk/>
            <pc:sldMk cId="723502461" sldId="305"/>
            <ac:grpSpMk id="32" creationId="{BFDFD251-F129-E1F7-0115-BA2F3F24D7FF}"/>
          </ac:grpSpMkLst>
        </pc:grpChg>
        <pc:grpChg chg="add del">
          <ac:chgData name="Alyssa Owens" userId="2f874481-789a-4d4c-9eb3-ead01fbab648" providerId="ADAL" clId="{41C110F0-0422-D64C-AF82-15BEE7D3E433}" dt="2023-03-10T20:11:46.039" v="3638" actId="478"/>
          <ac:grpSpMkLst>
            <pc:docMk/>
            <pc:sldMk cId="723502461" sldId="305"/>
            <ac:grpSpMk id="58" creationId="{9500B554-32C9-2184-CA5C-8D3E0A8D49A5}"/>
          </ac:grpSpMkLst>
        </pc:grpChg>
        <pc:graphicFrameChg chg="add mod modGraphic">
          <ac:chgData name="Alyssa Owens" userId="2f874481-789a-4d4c-9eb3-ead01fbab648" providerId="ADAL" clId="{41C110F0-0422-D64C-AF82-15BEE7D3E433}" dt="2023-03-10T22:57:52.129" v="3886" actId="552"/>
          <ac:graphicFrameMkLst>
            <pc:docMk/>
            <pc:sldMk cId="723502461" sldId="305"/>
            <ac:graphicFrameMk id="4" creationId="{A8DFA58A-456D-F6DD-96F9-9C6AC719946B}"/>
          </ac:graphicFrameMkLst>
        </pc:graphicFrameChg>
        <pc:picChg chg="mod">
          <ac:chgData name="Alyssa Owens" userId="2f874481-789a-4d4c-9eb3-ead01fbab648" providerId="ADAL" clId="{41C110F0-0422-D64C-AF82-15BEE7D3E433}" dt="2023-03-10T20:12:24.177" v="3650" actId="1076"/>
          <ac:picMkLst>
            <pc:docMk/>
            <pc:sldMk cId="723502461" sldId="305"/>
            <ac:picMk id="3" creationId="{7E8A8BAE-2D82-F7C7-6384-8CEC0ED5C375}"/>
          </ac:picMkLst>
        </pc:picChg>
      </pc:sldChg>
      <pc:sldChg chg="modSp add mod ord">
        <pc:chgData name="Alyssa Owens" userId="2f874481-789a-4d4c-9eb3-ead01fbab648" providerId="ADAL" clId="{41C110F0-0422-D64C-AF82-15BEE7D3E433}" dt="2023-03-10T20:15:34.250" v="3812" actId="1076"/>
        <pc:sldMkLst>
          <pc:docMk/>
          <pc:sldMk cId="3146158703" sldId="306"/>
        </pc:sldMkLst>
        <pc:spChg chg="mod">
          <ac:chgData name="Alyssa Owens" userId="2f874481-789a-4d4c-9eb3-ead01fbab648" providerId="ADAL" clId="{41C110F0-0422-D64C-AF82-15BEE7D3E433}" dt="2023-03-10T20:15:34.250" v="3812" actId="1076"/>
          <ac:spMkLst>
            <pc:docMk/>
            <pc:sldMk cId="3146158703" sldId="306"/>
            <ac:spMk id="11" creationId="{36D96464-33B7-EC8F-984A-678418288706}"/>
          </ac:spMkLst>
        </pc:spChg>
      </pc:sldChg>
      <pc:sldChg chg="addSp delSp modSp add mod">
        <pc:chgData name="Alyssa Owens" userId="2f874481-789a-4d4c-9eb3-ead01fbab648" providerId="ADAL" clId="{41C110F0-0422-D64C-AF82-15BEE7D3E433}" dt="2023-03-20T20:50:52.018" v="4534" actId="20577"/>
        <pc:sldMkLst>
          <pc:docMk/>
          <pc:sldMk cId="2896293048" sldId="307"/>
        </pc:sldMkLst>
        <pc:spChg chg="mod">
          <ac:chgData name="Alyssa Owens" userId="2f874481-789a-4d4c-9eb3-ead01fbab648" providerId="ADAL" clId="{41C110F0-0422-D64C-AF82-15BEE7D3E433}" dt="2023-03-10T20:15:57.034" v="3816"/>
          <ac:spMkLst>
            <pc:docMk/>
            <pc:sldMk cId="2896293048" sldId="307"/>
            <ac:spMk id="3" creationId="{1E026358-0233-E6E1-B025-E38F85F6C5F2}"/>
          </ac:spMkLst>
        </pc:spChg>
        <pc:spChg chg="mod">
          <ac:chgData name="Alyssa Owens" userId="2f874481-789a-4d4c-9eb3-ead01fbab648" providerId="ADAL" clId="{41C110F0-0422-D64C-AF82-15BEE7D3E433}" dt="2023-03-10T20:15:57.034" v="3816"/>
          <ac:spMkLst>
            <pc:docMk/>
            <pc:sldMk cId="2896293048" sldId="307"/>
            <ac:spMk id="4" creationId="{817B222E-6E4D-8313-E6CE-9511DE4C0E24}"/>
          </ac:spMkLst>
        </pc:spChg>
        <pc:spChg chg="mod">
          <ac:chgData name="Alyssa Owens" userId="2f874481-789a-4d4c-9eb3-ead01fbab648" providerId="ADAL" clId="{41C110F0-0422-D64C-AF82-15BEE7D3E433}" dt="2023-03-10T20:18:23.094" v="3862" actId="1076"/>
          <ac:spMkLst>
            <pc:docMk/>
            <pc:sldMk cId="2896293048" sldId="307"/>
            <ac:spMk id="5" creationId="{017880D8-D39E-16DD-51C4-401B78720A4B}"/>
          </ac:spMkLst>
        </pc:spChg>
        <pc:spChg chg="mod">
          <ac:chgData name="Alyssa Owens" userId="2f874481-789a-4d4c-9eb3-ead01fbab648" providerId="ADAL" clId="{41C110F0-0422-D64C-AF82-15BEE7D3E433}" dt="2023-03-10T20:16:37.625" v="3831" actId="1076"/>
          <ac:spMkLst>
            <pc:docMk/>
            <pc:sldMk cId="2896293048" sldId="307"/>
            <ac:spMk id="7" creationId="{1F55121E-6D58-18F4-22FA-9AAC74AA6F7B}"/>
          </ac:spMkLst>
        </pc:spChg>
        <pc:spChg chg="mod">
          <ac:chgData name="Alyssa Owens" userId="2f874481-789a-4d4c-9eb3-ead01fbab648" providerId="ADAL" clId="{41C110F0-0422-D64C-AF82-15BEE7D3E433}" dt="2023-03-10T20:17:29.067" v="3847" actId="1076"/>
          <ac:spMkLst>
            <pc:docMk/>
            <pc:sldMk cId="2896293048" sldId="307"/>
            <ac:spMk id="12" creationId="{54F1BA7D-9220-60FA-5B61-6C54490BC68E}"/>
          </ac:spMkLst>
        </pc:spChg>
        <pc:spChg chg="mod">
          <ac:chgData name="Alyssa Owens" userId="2f874481-789a-4d4c-9eb3-ead01fbab648" providerId="ADAL" clId="{41C110F0-0422-D64C-AF82-15BEE7D3E433}" dt="2023-03-10T20:17:48.314" v="3852" actId="1076"/>
          <ac:spMkLst>
            <pc:docMk/>
            <pc:sldMk cId="2896293048" sldId="307"/>
            <ac:spMk id="13" creationId="{5A89C35C-E193-D97B-690E-6FAFF32B3A82}"/>
          </ac:spMkLst>
        </pc:spChg>
        <pc:spChg chg="mod">
          <ac:chgData name="Alyssa Owens" userId="2f874481-789a-4d4c-9eb3-ead01fbab648" providerId="ADAL" clId="{41C110F0-0422-D64C-AF82-15BEE7D3E433}" dt="2023-03-10T20:17:21.321" v="3845" actId="1076"/>
          <ac:spMkLst>
            <pc:docMk/>
            <pc:sldMk cId="2896293048" sldId="307"/>
            <ac:spMk id="14" creationId="{8A751624-A17B-8ED7-DF79-270737E89BF3}"/>
          </ac:spMkLst>
        </pc:spChg>
        <pc:spChg chg="mod">
          <ac:chgData name="Alyssa Owens" userId="2f874481-789a-4d4c-9eb3-ead01fbab648" providerId="ADAL" clId="{41C110F0-0422-D64C-AF82-15BEE7D3E433}" dt="2023-03-10T20:17:53.095" v="3853" actId="1076"/>
          <ac:spMkLst>
            <pc:docMk/>
            <pc:sldMk cId="2896293048" sldId="307"/>
            <ac:spMk id="15" creationId="{C053ABDC-CB99-908B-BF2A-1D54F3BBEE43}"/>
          </ac:spMkLst>
        </pc:spChg>
        <pc:spChg chg="mod">
          <ac:chgData name="Alyssa Owens" userId="2f874481-789a-4d4c-9eb3-ead01fbab648" providerId="ADAL" clId="{41C110F0-0422-D64C-AF82-15BEE7D3E433}" dt="2023-03-10T20:18:02.503" v="3854" actId="1076"/>
          <ac:spMkLst>
            <pc:docMk/>
            <pc:sldMk cId="2896293048" sldId="307"/>
            <ac:spMk id="16" creationId="{15361E38-86F1-C5F6-1203-6CADF5B3A01E}"/>
          </ac:spMkLst>
        </pc:spChg>
        <pc:spChg chg="mod">
          <ac:chgData name="Alyssa Owens" userId="2f874481-789a-4d4c-9eb3-ead01fbab648" providerId="ADAL" clId="{41C110F0-0422-D64C-AF82-15BEE7D3E433}" dt="2023-03-10T20:17:35.284" v="3848" actId="1076"/>
          <ac:spMkLst>
            <pc:docMk/>
            <pc:sldMk cId="2896293048" sldId="307"/>
            <ac:spMk id="17" creationId="{1AADC4F1-F3F1-E3E2-6336-898208BD6879}"/>
          </ac:spMkLst>
        </pc:spChg>
        <pc:spChg chg="mod">
          <ac:chgData name="Alyssa Owens" userId="2f874481-789a-4d4c-9eb3-ead01fbab648" providerId="ADAL" clId="{41C110F0-0422-D64C-AF82-15BEE7D3E433}" dt="2023-03-10T20:15:57.034" v="3816"/>
          <ac:spMkLst>
            <pc:docMk/>
            <pc:sldMk cId="2896293048" sldId="307"/>
            <ac:spMk id="20" creationId="{65090F77-770C-A31A-5224-906D265E69A1}"/>
          </ac:spMkLst>
        </pc:spChg>
        <pc:spChg chg="mod">
          <ac:chgData name="Alyssa Owens" userId="2f874481-789a-4d4c-9eb3-ead01fbab648" providerId="ADAL" clId="{41C110F0-0422-D64C-AF82-15BEE7D3E433}" dt="2023-03-10T20:18:07.753" v="3856" actId="1076"/>
          <ac:spMkLst>
            <pc:docMk/>
            <pc:sldMk cId="2896293048" sldId="307"/>
            <ac:spMk id="21" creationId="{26514E10-6CEB-66D5-87A0-7E865A0E3C47}"/>
          </ac:spMkLst>
        </pc:spChg>
        <pc:spChg chg="mod">
          <ac:chgData name="Alyssa Owens" userId="2f874481-789a-4d4c-9eb3-ead01fbab648" providerId="ADAL" clId="{41C110F0-0422-D64C-AF82-15BEE7D3E433}" dt="2023-03-10T20:17:38.687" v="3849" actId="1076"/>
          <ac:spMkLst>
            <pc:docMk/>
            <pc:sldMk cId="2896293048" sldId="307"/>
            <ac:spMk id="22" creationId="{D09EF56B-2AD0-7A55-53AE-3EA9862D1E2F}"/>
          </ac:spMkLst>
        </pc:spChg>
        <pc:spChg chg="del mod">
          <ac:chgData name="Alyssa Owens" userId="2f874481-789a-4d4c-9eb3-ead01fbab648" providerId="ADAL" clId="{41C110F0-0422-D64C-AF82-15BEE7D3E433}" dt="2023-03-10T20:17:15.594" v="3844" actId="478"/>
          <ac:spMkLst>
            <pc:docMk/>
            <pc:sldMk cId="2896293048" sldId="307"/>
            <ac:spMk id="23" creationId="{A4D58042-FD22-472F-5216-1280C0325FBF}"/>
          </ac:spMkLst>
        </pc:spChg>
        <pc:spChg chg="add mod">
          <ac:chgData name="Alyssa Owens" userId="2f874481-789a-4d4c-9eb3-ead01fbab648" providerId="ADAL" clId="{41C110F0-0422-D64C-AF82-15BEE7D3E433}" dt="2023-03-10T20:18:39.568" v="3863"/>
          <ac:spMkLst>
            <pc:docMk/>
            <pc:sldMk cId="2896293048" sldId="307"/>
            <ac:spMk id="26" creationId="{21C260E6-FD73-62E1-121B-3CE9A62CA5C0}"/>
          </ac:spMkLst>
        </pc:spChg>
        <pc:spChg chg="add mod">
          <ac:chgData name="Alyssa Owens" userId="2f874481-789a-4d4c-9eb3-ead01fbab648" providerId="ADAL" clId="{41C110F0-0422-D64C-AF82-15BEE7D3E433}" dt="2023-03-20T20:50:52.018" v="4534" actId="20577"/>
          <ac:spMkLst>
            <pc:docMk/>
            <pc:sldMk cId="2896293048" sldId="307"/>
            <ac:spMk id="27" creationId="{AD9693BA-F241-4F97-6F68-9EF3CD9C94B3}"/>
          </ac:spMkLst>
        </pc:spChg>
        <pc:spChg chg="add mod">
          <ac:chgData name="Alyssa Owens" userId="2f874481-789a-4d4c-9eb3-ead01fbab648" providerId="ADAL" clId="{41C110F0-0422-D64C-AF82-15BEE7D3E433}" dt="2023-03-10T22:56:53.624" v="3879" actId="14100"/>
          <ac:spMkLst>
            <pc:docMk/>
            <pc:sldMk cId="2896293048" sldId="307"/>
            <ac:spMk id="28" creationId="{310424A6-8B21-526C-0190-016BB59A660D}"/>
          </ac:spMkLst>
        </pc:spChg>
        <pc:spChg chg="add mod">
          <ac:chgData name="Alyssa Owens" userId="2f874481-789a-4d4c-9eb3-ead01fbab648" providerId="ADAL" clId="{41C110F0-0422-D64C-AF82-15BEE7D3E433}" dt="2023-03-10T22:56:58.490" v="3880" actId="14100"/>
          <ac:spMkLst>
            <pc:docMk/>
            <pc:sldMk cId="2896293048" sldId="307"/>
            <ac:spMk id="29" creationId="{9EE247CF-DC86-8C60-FFE0-818C229C8793}"/>
          </ac:spMkLst>
        </pc:spChg>
        <pc:spChg chg="add mod">
          <ac:chgData name="Alyssa Owens" userId="2f874481-789a-4d4c-9eb3-ead01fbab648" providerId="ADAL" clId="{41C110F0-0422-D64C-AF82-15BEE7D3E433}" dt="2023-03-10T23:17:25.053" v="4228" actId="1035"/>
          <ac:spMkLst>
            <pc:docMk/>
            <pc:sldMk cId="2896293048" sldId="307"/>
            <ac:spMk id="30" creationId="{19B60812-4533-C925-CBCD-7DAFF0967EE0}"/>
          </ac:spMkLst>
        </pc:spChg>
        <pc:spChg chg="add mod">
          <ac:chgData name="Alyssa Owens" userId="2f874481-789a-4d4c-9eb3-ead01fbab648" providerId="ADAL" clId="{41C110F0-0422-D64C-AF82-15BEE7D3E433}" dt="2023-03-10T22:58:41.578" v="3929" actId="1076"/>
          <ac:spMkLst>
            <pc:docMk/>
            <pc:sldMk cId="2896293048" sldId="307"/>
            <ac:spMk id="31" creationId="{983EDCCF-14E5-3DAC-5B02-F56AC7E33B4E}"/>
          </ac:spMkLst>
        </pc:spChg>
        <pc:grpChg chg="add mod">
          <ac:chgData name="Alyssa Owens" userId="2f874481-789a-4d4c-9eb3-ead01fbab648" providerId="ADAL" clId="{41C110F0-0422-D64C-AF82-15BEE7D3E433}" dt="2023-03-10T23:17:27.605" v="4230" actId="1076"/>
          <ac:grpSpMkLst>
            <pc:docMk/>
            <pc:sldMk cId="2896293048" sldId="307"/>
            <ac:grpSpMk id="2" creationId="{525DA130-791F-15C6-8E63-7C1D281AD8DF}"/>
          </ac:grpSpMkLst>
        </pc:grpChg>
        <pc:grpChg chg="del">
          <ac:chgData name="Alyssa Owens" userId="2f874481-789a-4d4c-9eb3-ead01fbab648" providerId="ADAL" clId="{41C110F0-0422-D64C-AF82-15BEE7D3E433}" dt="2023-03-10T20:15:47.598" v="3815" actId="478"/>
          <ac:grpSpMkLst>
            <pc:docMk/>
            <pc:sldMk cId="2896293048" sldId="307"/>
            <ac:grpSpMk id="8" creationId="{CFAE9FA5-32E9-5E75-B2C2-072622F4AB92}"/>
          </ac:grpSpMkLst>
        </pc:grpChg>
        <pc:grpChg chg="del mod">
          <ac:chgData name="Alyssa Owens" userId="2f874481-789a-4d4c-9eb3-ead01fbab648" providerId="ADAL" clId="{41C110F0-0422-D64C-AF82-15BEE7D3E433}" dt="2023-03-10T20:17:15.594" v="3844" actId="478"/>
          <ac:grpSpMkLst>
            <pc:docMk/>
            <pc:sldMk cId="2896293048" sldId="307"/>
            <ac:grpSpMk id="18" creationId="{A1CECE9D-B736-4FDC-9327-A7DBF3827699}"/>
          </ac:grpSpMkLst>
        </pc:grpChg>
        <pc:grpChg chg="mod">
          <ac:chgData name="Alyssa Owens" userId="2f874481-789a-4d4c-9eb3-ead01fbab648" providerId="ADAL" clId="{41C110F0-0422-D64C-AF82-15BEE7D3E433}" dt="2023-03-10T20:15:57.034" v="3816"/>
          <ac:grpSpMkLst>
            <pc:docMk/>
            <pc:sldMk cId="2896293048" sldId="307"/>
            <ac:grpSpMk id="19" creationId="{92A528FA-47F0-3978-98AA-981153CD2FE2}"/>
          </ac:grpSpMkLst>
        </pc:grpChg>
        <pc:grpChg chg="add mod">
          <ac:chgData name="Alyssa Owens" userId="2f874481-789a-4d4c-9eb3-ead01fbab648" providerId="ADAL" clId="{41C110F0-0422-D64C-AF82-15BEE7D3E433}" dt="2023-03-10T22:56:47.815" v="3878" actId="14100"/>
          <ac:grpSpMkLst>
            <pc:docMk/>
            <pc:sldMk cId="2896293048" sldId="307"/>
            <ac:grpSpMk id="24" creationId="{5E0753F5-DB4D-9F42-B3AB-2F5DC4EE6690}"/>
          </ac:grpSpMkLst>
        </pc:grpChg>
        <pc:grpChg chg="add mod">
          <ac:chgData name="Alyssa Owens" userId="2f874481-789a-4d4c-9eb3-ead01fbab648" providerId="ADAL" clId="{41C110F0-0422-D64C-AF82-15BEE7D3E433}" dt="2023-03-10T20:18:39.568" v="3863"/>
          <ac:grpSpMkLst>
            <pc:docMk/>
            <pc:sldMk cId="2896293048" sldId="307"/>
            <ac:grpSpMk id="25" creationId="{B2768B8A-0E76-EF4D-7C3E-4D6971EC1EA0}"/>
          </ac:grpSpMkLst>
        </pc:grpChg>
        <pc:graphicFrameChg chg="mod">
          <ac:chgData name="Alyssa Owens" userId="2f874481-789a-4d4c-9eb3-ead01fbab648" providerId="ADAL" clId="{41C110F0-0422-D64C-AF82-15BEE7D3E433}" dt="2023-03-10T20:15:57.034" v="3816"/>
          <ac:graphicFrameMkLst>
            <pc:docMk/>
            <pc:sldMk cId="2896293048" sldId="307"/>
            <ac:graphicFrameMk id="6" creationId="{7D94A386-281B-9814-D70B-9269A2ABF819}"/>
          </ac:graphicFrameMkLst>
        </pc:graphicFrameChg>
        <pc:picChg chg="add mod">
          <ac:chgData name="Alyssa Owens" userId="2f874481-789a-4d4c-9eb3-ead01fbab648" providerId="ADAL" clId="{41C110F0-0422-D64C-AF82-15BEE7D3E433}" dt="2023-03-10T22:59:18.930" v="3933" actId="1076"/>
          <ac:picMkLst>
            <pc:docMk/>
            <pc:sldMk cId="2896293048" sldId="307"/>
            <ac:picMk id="32" creationId="{0543DF32-72DE-EF19-C65C-2439310026D8}"/>
          </ac:picMkLst>
        </pc:picChg>
      </pc:sldChg>
      <pc:sldChg chg="addSp delSp modSp add mod ord">
        <pc:chgData name="Alyssa Owens" userId="2f874481-789a-4d4c-9eb3-ead01fbab648" providerId="ADAL" clId="{41C110F0-0422-D64C-AF82-15BEE7D3E433}" dt="2023-03-20T20:51:21.092" v="4541" actId="20577"/>
        <pc:sldMkLst>
          <pc:docMk/>
          <pc:sldMk cId="3597571874" sldId="308"/>
        </pc:sldMkLst>
        <pc:spChg chg="mod">
          <ac:chgData name="Alyssa Owens" userId="2f874481-789a-4d4c-9eb3-ead01fbab648" providerId="ADAL" clId="{41C110F0-0422-D64C-AF82-15BEE7D3E433}" dt="2023-03-20T20:51:21.092" v="4541" actId="20577"/>
          <ac:spMkLst>
            <pc:docMk/>
            <pc:sldMk cId="3597571874" sldId="308"/>
            <ac:spMk id="14" creationId="{A1D44FAE-8C68-9658-814F-8BF350B6B80E}"/>
          </ac:spMkLst>
        </pc:spChg>
        <pc:spChg chg="mod">
          <ac:chgData name="Alyssa Owens" userId="2f874481-789a-4d4c-9eb3-ead01fbab648" providerId="ADAL" clId="{41C110F0-0422-D64C-AF82-15BEE7D3E433}" dt="2023-03-20T20:51:16.849" v="4538" actId="20577"/>
          <ac:spMkLst>
            <pc:docMk/>
            <pc:sldMk cId="3597571874" sldId="308"/>
            <ac:spMk id="23" creationId="{B17517C5-F296-933A-CA81-FCF49811C92E}"/>
          </ac:spMkLst>
        </pc:spChg>
        <pc:spChg chg="add del mod">
          <ac:chgData name="Alyssa Owens" userId="2f874481-789a-4d4c-9eb3-ead01fbab648" providerId="ADAL" clId="{41C110F0-0422-D64C-AF82-15BEE7D3E433}" dt="2023-03-20T20:51:09.681" v="4537" actId="20577"/>
          <ac:spMkLst>
            <pc:docMk/>
            <pc:sldMk cId="3597571874" sldId="308"/>
            <ac:spMk id="27" creationId="{3AA849FC-C4BC-EFAB-7291-43988B20FE4E}"/>
          </ac:spMkLst>
        </pc:spChg>
        <pc:spChg chg="mod">
          <ac:chgData name="Alyssa Owens" userId="2f874481-789a-4d4c-9eb3-ead01fbab648" providerId="ADAL" clId="{41C110F0-0422-D64C-AF82-15BEE7D3E433}" dt="2023-03-10T23:00:41.959" v="3970" actId="20577"/>
          <ac:spMkLst>
            <pc:docMk/>
            <pc:sldMk cId="3597571874" sldId="308"/>
            <ac:spMk id="43" creationId="{1DAB353C-E40C-B8A0-839D-DEE68F586170}"/>
          </ac:spMkLst>
        </pc:spChg>
        <pc:picChg chg="add mod">
          <ac:chgData name="Alyssa Owens" userId="2f874481-789a-4d4c-9eb3-ead01fbab648" providerId="ADAL" clId="{41C110F0-0422-D64C-AF82-15BEE7D3E433}" dt="2023-03-10T23:02:10.012" v="3985" actId="1076"/>
          <ac:picMkLst>
            <pc:docMk/>
            <pc:sldMk cId="3597571874" sldId="308"/>
            <ac:picMk id="4" creationId="{61DFDA01-1EC6-0C40-AA33-9A7C7B2F58F1}"/>
          </ac:picMkLst>
        </pc:picChg>
        <pc:picChg chg="add mod">
          <ac:chgData name="Alyssa Owens" userId="2f874481-789a-4d4c-9eb3-ead01fbab648" providerId="ADAL" clId="{41C110F0-0422-D64C-AF82-15BEE7D3E433}" dt="2023-03-10T23:02:24.395" v="3989" actId="1076"/>
          <ac:picMkLst>
            <pc:docMk/>
            <pc:sldMk cId="3597571874" sldId="308"/>
            <ac:picMk id="5" creationId="{26A26B8E-F618-A36D-0C39-7459DFF18E62}"/>
          </ac:picMkLst>
        </pc:picChg>
        <pc:picChg chg="del">
          <ac:chgData name="Alyssa Owens" userId="2f874481-789a-4d4c-9eb3-ead01fbab648" providerId="ADAL" clId="{41C110F0-0422-D64C-AF82-15BEE7D3E433}" dt="2023-03-10T23:01:54.063" v="3977" actId="478"/>
          <ac:picMkLst>
            <pc:docMk/>
            <pc:sldMk cId="3597571874" sldId="308"/>
            <ac:picMk id="32" creationId="{C8569AB4-94B8-99D7-5A32-45FE3FBBC635}"/>
          </ac:picMkLst>
        </pc:picChg>
        <pc:picChg chg="del">
          <ac:chgData name="Alyssa Owens" userId="2f874481-789a-4d4c-9eb3-ead01fbab648" providerId="ADAL" clId="{41C110F0-0422-D64C-AF82-15BEE7D3E433}" dt="2023-03-10T23:02:16.148" v="3986" actId="478"/>
          <ac:picMkLst>
            <pc:docMk/>
            <pc:sldMk cId="3597571874" sldId="308"/>
            <ac:picMk id="33" creationId="{0B1BBEE7-C34B-C1D4-A6DB-AE55C69417B5}"/>
          </ac:picMkLst>
        </pc:picChg>
      </pc:sldChg>
      <pc:sldChg chg="addSp delSp modSp add mod">
        <pc:chgData name="Alyssa Owens" userId="2f874481-789a-4d4c-9eb3-ead01fbab648" providerId="ADAL" clId="{41C110F0-0422-D64C-AF82-15BEE7D3E433}" dt="2023-03-20T20:51:42.403" v="4544" actId="20577"/>
        <pc:sldMkLst>
          <pc:docMk/>
          <pc:sldMk cId="2528100106" sldId="309"/>
        </pc:sldMkLst>
        <pc:spChg chg="mod">
          <ac:chgData name="Alyssa Owens" userId="2f874481-789a-4d4c-9eb3-ead01fbab648" providerId="ADAL" clId="{41C110F0-0422-D64C-AF82-15BEE7D3E433}" dt="2023-03-20T20:51:42.403" v="4544" actId="20577"/>
          <ac:spMkLst>
            <pc:docMk/>
            <pc:sldMk cId="2528100106" sldId="309"/>
            <ac:spMk id="14" creationId="{A1D44FAE-8C68-9658-814F-8BF350B6B80E}"/>
          </ac:spMkLst>
        </pc:spChg>
        <pc:spChg chg="mod">
          <ac:chgData name="Alyssa Owens" userId="2f874481-789a-4d4c-9eb3-ead01fbab648" providerId="ADAL" clId="{41C110F0-0422-D64C-AF82-15BEE7D3E433}" dt="2023-03-20T20:51:36.188" v="4543" actId="20577"/>
          <ac:spMkLst>
            <pc:docMk/>
            <pc:sldMk cId="2528100106" sldId="309"/>
            <ac:spMk id="23" creationId="{B17517C5-F296-933A-CA81-FCF49811C92E}"/>
          </ac:spMkLst>
        </pc:spChg>
        <pc:spChg chg="mod">
          <ac:chgData name="Alyssa Owens" userId="2f874481-789a-4d4c-9eb3-ead01fbab648" providerId="ADAL" clId="{41C110F0-0422-D64C-AF82-15BEE7D3E433}" dt="2023-03-20T20:51:28.021" v="4542" actId="20577"/>
          <ac:spMkLst>
            <pc:docMk/>
            <pc:sldMk cId="2528100106" sldId="309"/>
            <ac:spMk id="27" creationId="{3AA849FC-C4BC-EFAB-7291-43988B20FE4E}"/>
          </ac:spMkLst>
        </pc:spChg>
        <pc:picChg chg="add mod">
          <ac:chgData name="Alyssa Owens" userId="2f874481-789a-4d4c-9eb3-ead01fbab648" providerId="ADAL" clId="{41C110F0-0422-D64C-AF82-15BEE7D3E433}" dt="2023-03-10T23:02:44.879" v="3994" actId="1076"/>
          <ac:picMkLst>
            <pc:docMk/>
            <pc:sldMk cId="2528100106" sldId="309"/>
            <ac:picMk id="4" creationId="{201A6E25-668B-9A4E-6C98-5101A26FF520}"/>
          </ac:picMkLst>
        </pc:picChg>
        <pc:picChg chg="add mod">
          <ac:chgData name="Alyssa Owens" userId="2f874481-789a-4d4c-9eb3-ead01fbab648" providerId="ADAL" clId="{41C110F0-0422-D64C-AF82-15BEE7D3E433}" dt="2023-03-10T23:02:58.388" v="3998" actId="1076"/>
          <ac:picMkLst>
            <pc:docMk/>
            <pc:sldMk cId="2528100106" sldId="309"/>
            <ac:picMk id="5" creationId="{B85D5A9C-BEBA-97DD-AAB9-15CBE1DF92E8}"/>
          </ac:picMkLst>
        </pc:picChg>
        <pc:picChg chg="add mod">
          <ac:chgData name="Alyssa Owens" userId="2f874481-789a-4d4c-9eb3-ead01fbab648" providerId="ADAL" clId="{41C110F0-0422-D64C-AF82-15BEE7D3E433}" dt="2023-03-10T23:03:11.587" v="4002" actId="1076"/>
          <ac:picMkLst>
            <pc:docMk/>
            <pc:sldMk cId="2528100106" sldId="309"/>
            <ac:picMk id="6" creationId="{0D7216EC-4738-ACF2-B3EF-C4DC3B559D9A}"/>
          </ac:picMkLst>
        </pc:picChg>
        <pc:picChg chg="del">
          <ac:chgData name="Alyssa Owens" userId="2f874481-789a-4d4c-9eb3-ead01fbab648" providerId="ADAL" clId="{41C110F0-0422-D64C-AF82-15BEE7D3E433}" dt="2023-03-10T23:02:36.584" v="3990" actId="478"/>
          <ac:picMkLst>
            <pc:docMk/>
            <pc:sldMk cId="2528100106" sldId="309"/>
            <ac:picMk id="31" creationId="{0CCE37D0-7A7E-448B-E935-ECEEEBC6C762}"/>
          </ac:picMkLst>
        </pc:picChg>
        <pc:picChg chg="del">
          <ac:chgData name="Alyssa Owens" userId="2f874481-789a-4d4c-9eb3-ead01fbab648" providerId="ADAL" clId="{41C110F0-0422-D64C-AF82-15BEE7D3E433}" dt="2023-03-10T23:02:50.919" v="3995" actId="478"/>
          <ac:picMkLst>
            <pc:docMk/>
            <pc:sldMk cId="2528100106" sldId="309"/>
            <ac:picMk id="32" creationId="{C8569AB4-94B8-99D7-5A32-45FE3FBBC635}"/>
          </ac:picMkLst>
        </pc:picChg>
        <pc:picChg chg="del">
          <ac:chgData name="Alyssa Owens" userId="2f874481-789a-4d4c-9eb3-ead01fbab648" providerId="ADAL" clId="{41C110F0-0422-D64C-AF82-15BEE7D3E433}" dt="2023-03-10T23:03:04.717" v="3999" actId="478"/>
          <ac:picMkLst>
            <pc:docMk/>
            <pc:sldMk cId="2528100106" sldId="309"/>
            <ac:picMk id="33" creationId="{0B1BBEE7-C34B-C1D4-A6DB-AE55C69417B5}"/>
          </ac:picMkLst>
        </pc:picChg>
      </pc:sldChg>
      <pc:sldChg chg="addSp delSp modSp add mod">
        <pc:chgData name="Alyssa Owens" userId="2f874481-789a-4d4c-9eb3-ead01fbab648" providerId="ADAL" clId="{41C110F0-0422-D64C-AF82-15BEE7D3E433}" dt="2023-03-20T20:49:22.731" v="4531" actId="20577"/>
        <pc:sldMkLst>
          <pc:docMk/>
          <pc:sldMk cId="864848598" sldId="310"/>
        </pc:sldMkLst>
        <pc:spChg chg="add mod">
          <ac:chgData name="Alyssa Owens" userId="2f874481-789a-4d4c-9eb3-ead01fbab648" providerId="ADAL" clId="{41C110F0-0422-D64C-AF82-15BEE7D3E433}" dt="2023-03-10T23:29:33.383" v="4473" actId="207"/>
          <ac:spMkLst>
            <pc:docMk/>
            <pc:sldMk cId="864848598" sldId="310"/>
            <ac:spMk id="2" creationId="{A4D86587-3C0A-DD22-A8BE-2F5B5C978DB3}"/>
          </ac:spMkLst>
        </pc:spChg>
        <pc:spChg chg="mod">
          <ac:chgData name="Alyssa Owens" userId="2f874481-789a-4d4c-9eb3-ead01fbab648" providerId="ADAL" clId="{41C110F0-0422-D64C-AF82-15BEE7D3E433}" dt="2023-03-10T23:27:42.355" v="4411" actId="404"/>
          <ac:spMkLst>
            <pc:docMk/>
            <pc:sldMk cId="864848598" sldId="310"/>
            <ac:spMk id="5" creationId="{B228817B-A707-B2B8-D3E3-AEBF982264B6}"/>
          </ac:spMkLst>
        </pc:spChg>
        <pc:spChg chg="mod">
          <ac:chgData name="Alyssa Owens" userId="2f874481-789a-4d4c-9eb3-ead01fbab648" providerId="ADAL" clId="{41C110F0-0422-D64C-AF82-15BEE7D3E433}" dt="2023-03-20T20:49:22.731" v="4531" actId="20577"/>
          <ac:spMkLst>
            <pc:docMk/>
            <pc:sldMk cId="864848598" sldId="310"/>
            <ac:spMk id="6" creationId="{8488606A-3EC3-6C60-27A9-9C3409C3D701}"/>
          </ac:spMkLst>
        </pc:spChg>
        <pc:spChg chg="add mod">
          <ac:chgData name="Alyssa Owens" userId="2f874481-789a-4d4c-9eb3-ead01fbab648" providerId="ADAL" clId="{41C110F0-0422-D64C-AF82-15BEE7D3E433}" dt="2023-03-10T23:29:21.508" v="4470" actId="1038"/>
          <ac:spMkLst>
            <pc:docMk/>
            <pc:sldMk cId="864848598" sldId="310"/>
            <ac:spMk id="7" creationId="{7103CD07-9625-3E9C-30D2-ECE8F60AACAC}"/>
          </ac:spMkLst>
        </pc:spChg>
        <pc:spChg chg="mod">
          <ac:chgData name="Alyssa Owens" userId="2f874481-789a-4d4c-9eb3-ead01fbab648" providerId="ADAL" clId="{41C110F0-0422-D64C-AF82-15BEE7D3E433}" dt="2023-03-10T23:19:51.637" v="4245" actId="20577"/>
          <ac:spMkLst>
            <pc:docMk/>
            <pc:sldMk cId="864848598" sldId="310"/>
            <ac:spMk id="11" creationId="{36D96464-33B7-EC8F-984A-678418288706}"/>
          </ac:spMkLst>
        </pc:spChg>
        <pc:spChg chg="add mod">
          <ac:chgData name="Alyssa Owens" userId="2f874481-789a-4d4c-9eb3-ead01fbab648" providerId="ADAL" clId="{41C110F0-0422-D64C-AF82-15BEE7D3E433}" dt="2023-03-10T23:28:42.575" v="4421" actId="122"/>
          <ac:spMkLst>
            <pc:docMk/>
            <pc:sldMk cId="864848598" sldId="310"/>
            <ac:spMk id="14" creationId="{D9E193EF-7BF8-CBFE-7FFC-6F7CA36E7D3C}"/>
          </ac:spMkLst>
        </pc:spChg>
        <pc:grpChg chg="add mod">
          <ac:chgData name="Alyssa Owens" userId="2f874481-789a-4d4c-9eb3-ead01fbab648" providerId="ADAL" clId="{41C110F0-0422-D64C-AF82-15BEE7D3E433}" dt="2023-03-10T23:28:50.900" v="4427" actId="1036"/>
          <ac:grpSpMkLst>
            <pc:docMk/>
            <pc:sldMk cId="864848598" sldId="310"/>
            <ac:grpSpMk id="3" creationId="{87B5D6CB-373D-EBC1-4A1E-4FF28637209A}"/>
          </ac:grpSpMkLst>
        </pc:grpChg>
        <pc:grpChg chg="del">
          <ac:chgData name="Alyssa Owens" userId="2f874481-789a-4d4c-9eb3-ead01fbab648" providerId="ADAL" clId="{41C110F0-0422-D64C-AF82-15BEE7D3E433}" dt="2023-03-10T23:26:21.729" v="4361" actId="478"/>
          <ac:grpSpMkLst>
            <pc:docMk/>
            <pc:sldMk cId="864848598" sldId="310"/>
            <ac:grpSpMk id="8" creationId="{CFAE9FA5-32E9-5E75-B2C2-072622F4AB92}"/>
          </ac:grpSpMkLst>
        </pc:grpChg>
        <pc:graphicFrameChg chg="mod">
          <ac:chgData name="Alyssa Owens" userId="2f874481-789a-4d4c-9eb3-ead01fbab648" providerId="ADAL" clId="{41C110F0-0422-D64C-AF82-15BEE7D3E433}" dt="2023-03-10T23:28:15.998" v="4415" actId="207"/>
          <ac:graphicFrameMkLst>
            <pc:docMk/>
            <pc:sldMk cId="864848598" sldId="310"/>
            <ac:graphicFrameMk id="4" creationId="{79CC6363-C7EB-3478-C8AA-18539FAC2A86}"/>
          </ac:graphicFrameMkLst>
        </pc:graphicFrameChg>
        <pc:picChg chg="add mod">
          <ac:chgData name="Alyssa Owens" userId="2f874481-789a-4d4c-9eb3-ead01fbab648" providerId="ADAL" clId="{41C110F0-0422-D64C-AF82-15BEE7D3E433}" dt="2023-03-10T23:29:28.327" v="4472" actId="207"/>
          <ac:picMkLst>
            <pc:docMk/>
            <pc:sldMk cId="864848598" sldId="310"/>
            <ac:picMk id="12" creationId="{AFAD03E2-69AA-5F8E-F9A2-E690BFC6B68D}"/>
          </ac:picMkLst>
        </pc:picChg>
      </pc:sldChg>
      <pc:sldChg chg="addSp delSp modSp add mod">
        <pc:chgData name="Alyssa Owens" userId="2f874481-789a-4d4c-9eb3-ead01fbab648" providerId="ADAL" clId="{41C110F0-0422-D64C-AF82-15BEE7D3E433}" dt="2023-03-20T20:48:59.923" v="4526" actId="20577"/>
        <pc:sldMkLst>
          <pc:docMk/>
          <pc:sldMk cId="4073540255" sldId="311"/>
        </pc:sldMkLst>
        <pc:spChg chg="add mod">
          <ac:chgData name="Alyssa Owens" userId="2f874481-789a-4d4c-9eb3-ead01fbab648" providerId="ADAL" clId="{41C110F0-0422-D64C-AF82-15BEE7D3E433}" dt="2023-03-10T23:25:00.063" v="4347" actId="1076"/>
          <ac:spMkLst>
            <pc:docMk/>
            <pc:sldMk cId="4073540255" sldId="311"/>
            <ac:spMk id="2" creationId="{CECF1377-F079-7199-F070-3A31EDCBAE44}"/>
          </ac:spMkLst>
        </pc:spChg>
        <pc:spChg chg="mod">
          <ac:chgData name="Alyssa Owens" userId="2f874481-789a-4d4c-9eb3-ead01fbab648" providerId="ADAL" clId="{41C110F0-0422-D64C-AF82-15BEE7D3E433}" dt="2023-03-10T23:25:43.437" v="4359" actId="207"/>
          <ac:spMkLst>
            <pc:docMk/>
            <pc:sldMk cId="4073540255" sldId="311"/>
            <ac:spMk id="5" creationId="{2F69F6E4-8500-118E-BED7-B550235B0B23}"/>
          </ac:spMkLst>
        </pc:spChg>
        <pc:spChg chg="mod">
          <ac:chgData name="Alyssa Owens" userId="2f874481-789a-4d4c-9eb3-ead01fbab648" providerId="ADAL" clId="{41C110F0-0422-D64C-AF82-15BEE7D3E433}" dt="2023-03-20T20:48:59.923" v="4526" actId="20577"/>
          <ac:spMkLst>
            <pc:docMk/>
            <pc:sldMk cId="4073540255" sldId="311"/>
            <ac:spMk id="6" creationId="{9A40B7B2-0290-5E86-B4E1-977DC38A93D8}"/>
          </ac:spMkLst>
        </pc:spChg>
        <pc:spChg chg="add mod">
          <ac:chgData name="Alyssa Owens" userId="2f874481-789a-4d4c-9eb3-ead01fbab648" providerId="ADAL" clId="{41C110F0-0422-D64C-AF82-15BEE7D3E433}" dt="2023-03-20T20:48:56.504" v="4525" actId="20577"/>
          <ac:spMkLst>
            <pc:docMk/>
            <pc:sldMk cId="4073540255" sldId="311"/>
            <ac:spMk id="7" creationId="{0A8A255A-831D-737A-D5F6-6C6596F298F1}"/>
          </ac:spMkLst>
        </pc:spChg>
        <pc:spChg chg="add mod">
          <ac:chgData name="Alyssa Owens" userId="2f874481-789a-4d4c-9eb3-ead01fbab648" providerId="ADAL" clId="{41C110F0-0422-D64C-AF82-15BEE7D3E433}" dt="2023-03-10T23:24:22.026" v="4323" actId="122"/>
          <ac:spMkLst>
            <pc:docMk/>
            <pc:sldMk cId="4073540255" sldId="311"/>
            <ac:spMk id="18" creationId="{E1149601-2F57-5669-9EA7-551D7DBB1287}"/>
          </ac:spMkLst>
        </pc:spChg>
        <pc:grpChg chg="add mod">
          <ac:chgData name="Alyssa Owens" userId="2f874481-789a-4d4c-9eb3-ead01fbab648" providerId="ADAL" clId="{41C110F0-0422-D64C-AF82-15BEE7D3E433}" dt="2023-03-10T23:24:50.296" v="4344" actId="1036"/>
          <ac:grpSpMkLst>
            <pc:docMk/>
            <pc:sldMk cId="4073540255" sldId="311"/>
            <ac:grpSpMk id="3" creationId="{498F0215-A437-DDB7-15D0-4141E2F6F49D}"/>
          </ac:grpSpMkLst>
        </pc:grpChg>
        <pc:grpChg chg="del">
          <ac:chgData name="Alyssa Owens" userId="2f874481-789a-4d4c-9eb3-ead01fbab648" providerId="ADAL" clId="{41C110F0-0422-D64C-AF82-15BEE7D3E433}" dt="2023-03-10T23:19:57.926" v="4247" actId="478"/>
          <ac:grpSpMkLst>
            <pc:docMk/>
            <pc:sldMk cId="4073540255" sldId="311"/>
            <ac:grpSpMk id="8" creationId="{CFAE9FA5-32E9-5E75-B2C2-072622F4AB92}"/>
          </ac:grpSpMkLst>
        </pc:grpChg>
        <pc:graphicFrameChg chg="mod">
          <ac:chgData name="Alyssa Owens" userId="2f874481-789a-4d4c-9eb3-ead01fbab648" providerId="ADAL" clId="{41C110F0-0422-D64C-AF82-15BEE7D3E433}" dt="2023-03-10T23:22:57.097" v="4295" actId="207"/>
          <ac:graphicFrameMkLst>
            <pc:docMk/>
            <pc:sldMk cId="4073540255" sldId="311"/>
            <ac:graphicFrameMk id="4" creationId="{D6D50A90-B209-C454-F6C3-09DA3A9A1106}"/>
          </ac:graphicFrameMkLst>
        </pc:graphicFrameChg>
        <pc:picChg chg="add del mod">
          <ac:chgData name="Alyssa Owens" userId="2f874481-789a-4d4c-9eb3-ead01fbab648" providerId="ADAL" clId="{41C110F0-0422-D64C-AF82-15BEE7D3E433}" dt="2023-03-10T23:22:24.648" v="4291" actId="478"/>
          <ac:picMkLst>
            <pc:docMk/>
            <pc:sldMk cId="4073540255" sldId="311"/>
            <ac:picMk id="12" creationId="{D2472431-9628-8A02-932F-5871471DFB59}"/>
          </ac:picMkLst>
        </pc:picChg>
        <pc:picChg chg="add mod">
          <ac:chgData name="Alyssa Owens" userId="2f874481-789a-4d4c-9eb3-ead01fbab648" providerId="ADAL" clId="{41C110F0-0422-D64C-AF82-15BEE7D3E433}" dt="2023-03-10T23:25:31.457" v="4358" actId="1076"/>
          <ac:picMkLst>
            <pc:docMk/>
            <pc:sldMk cId="4073540255" sldId="311"/>
            <ac:picMk id="13" creationId="{541EDF1B-0D51-BE99-701E-AE3948969602}"/>
          </ac:picMkLst>
        </pc:picChg>
        <pc:picChg chg="add mod">
          <ac:chgData name="Alyssa Owens" userId="2f874481-789a-4d4c-9eb3-ead01fbab648" providerId="ADAL" clId="{41C110F0-0422-D64C-AF82-15BEE7D3E433}" dt="2023-03-10T23:20:13.855" v="4251" actId="1076"/>
          <ac:picMkLst>
            <pc:docMk/>
            <pc:sldMk cId="4073540255" sldId="311"/>
            <ac:picMk id="14" creationId="{541BA598-85F2-DE40-3BC9-16D950C0A162}"/>
          </ac:picMkLst>
        </pc:picChg>
        <pc:picChg chg="add mod">
          <ac:chgData name="Alyssa Owens" userId="2f874481-789a-4d4c-9eb3-ead01fbab648" providerId="ADAL" clId="{41C110F0-0422-D64C-AF82-15BEE7D3E433}" dt="2023-03-10T23:25:26.184" v="4356" actId="1076"/>
          <ac:picMkLst>
            <pc:docMk/>
            <pc:sldMk cId="4073540255" sldId="311"/>
            <ac:picMk id="15" creationId="{5E0C9824-04C4-FDAC-7B56-51D3918F16C8}"/>
          </ac:picMkLst>
        </pc:picChg>
        <pc:picChg chg="add del mod">
          <ac:chgData name="Alyssa Owens" userId="2f874481-789a-4d4c-9eb3-ead01fbab648" providerId="ADAL" clId="{41C110F0-0422-D64C-AF82-15BEE7D3E433}" dt="2023-03-10T23:25:20.486" v="4354" actId="1076"/>
          <ac:picMkLst>
            <pc:docMk/>
            <pc:sldMk cId="4073540255" sldId="311"/>
            <ac:picMk id="16" creationId="{826368B2-8B72-8A42-77B7-86D91891BC7B}"/>
          </ac:picMkLst>
        </pc:picChg>
      </pc:sldChg>
      <pc:sldChg chg="add">
        <pc:chgData name="Alyssa Owens" userId="2f874481-789a-4d4c-9eb3-ead01fbab648" providerId="ADAL" clId="{41C110F0-0422-D64C-AF82-15BEE7D3E433}" dt="2023-03-10T23:26:18.926" v="4360" actId="2890"/>
        <pc:sldMkLst>
          <pc:docMk/>
          <pc:sldMk cId="1224966989" sldId="312"/>
        </pc:sldMkLst>
      </pc:sldChg>
      <pc:sldChg chg="modSp mod">
        <pc:chgData name="Alyssa Owens" userId="2f874481-789a-4d4c-9eb3-ead01fbab648" providerId="ADAL" clId="{41C110F0-0422-D64C-AF82-15BEE7D3E433}" dt="2023-03-20T20:32:03.716" v="4477" actId="14100"/>
        <pc:sldMkLst>
          <pc:docMk/>
          <pc:sldMk cId="1951971117" sldId="476"/>
        </pc:sldMkLst>
        <pc:picChg chg="mod">
          <ac:chgData name="Alyssa Owens" userId="2f874481-789a-4d4c-9eb3-ead01fbab648" providerId="ADAL" clId="{41C110F0-0422-D64C-AF82-15BEE7D3E433}" dt="2023-03-20T20:32:03.716" v="4477" actId="14100"/>
          <ac:picMkLst>
            <pc:docMk/>
            <pc:sldMk cId="1951971117" sldId="476"/>
            <ac:picMk id="5" creationId="{C0F300FD-E516-47B5-B8D6-A5DD5BA82C08}"/>
          </ac:picMkLst>
        </pc:picChg>
      </pc:sldChg>
      <pc:sldChg chg="modSp mod">
        <pc:chgData name="Alyssa Owens" userId="2f874481-789a-4d4c-9eb3-ead01fbab648" providerId="ADAL" clId="{41C110F0-0422-D64C-AF82-15BEE7D3E433}" dt="2023-03-20T20:32:14.524" v="4478" actId="1076"/>
        <pc:sldMkLst>
          <pc:docMk/>
          <pc:sldMk cId="3462540788" sldId="478"/>
        </pc:sldMkLst>
        <pc:picChg chg="mod">
          <ac:chgData name="Alyssa Owens" userId="2f874481-789a-4d4c-9eb3-ead01fbab648" providerId="ADAL" clId="{41C110F0-0422-D64C-AF82-15BEE7D3E433}" dt="2023-03-20T20:32:14.524" v="4478" actId="1076"/>
          <ac:picMkLst>
            <pc:docMk/>
            <pc:sldMk cId="3462540788" sldId="478"/>
            <ac:picMk id="4" creationId="{9D164B82-9E23-4BF2-BCC9-CDDB5DEAFF5D}"/>
          </ac:picMkLst>
        </pc:picChg>
      </pc:sldChg>
    </pc:docChg>
  </pc:docChgLst>
  <pc:docChgLst>
    <pc:chgData name="Dan Nevez" userId="S::dan.nevez@campbellcompany.com::ae0531a7-281c-481b-8304-e1bfd7e4c09c" providerId="AD" clId="Web-{3EEE95B1-4FE6-C2C0-70EF-86E8130F88DF}"/>
    <pc:docChg chg="modSld">
      <pc:chgData name="Dan Nevez" userId="S::dan.nevez@campbellcompany.com::ae0531a7-281c-481b-8304-e1bfd7e4c09c" providerId="AD" clId="Web-{3EEE95B1-4FE6-C2C0-70EF-86E8130F88DF}" dt="2023-03-13T15:14:51.467" v="541" actId="14100"/>
      <pc:docMkLst>
        <pc:docMk/>
      </pc:docMkLst>
      <pc:sldChg chg="modSp">
        <pc:chgData name="Dan Nevez" userId="S::dan.nevez@campbellcompany.com::ae0531a7-281c-481b-8304-e1bfd7e4c09c" providerId="AD" clId="Web-{3EEE95B1-4FE6-C2C0-70EF-86E8130F88DF}" dt="2023-03-13T15:08:16.251" v="25" actId="20577"/>
        <pc:sldMkLst>
          <pc:docMk/>
          <pc:sldMk cId="2332544173" sldId="262"/>
        </pc:sldMkLst>
        <pc:spChg chg="mod">
          <ac:chgData name="Dan Nevez" userId="S::dan.nevez@campbellcompany.com::ae0531a7-281c-481b-8304-e1bfd7e4c09c" providerId="AD" clId="Web-{3EEE95B1-4FE6-C2C0-70EF-86E8130F88DF}" dt="2023-03-13T15:07:49.500" v="0" actId="1076"/>
          <ac:spMkLst>
            <pc:docMk/>
            <pc:sldMk cId="2332544173" sldId="262"/>
            <ac:spMk id="8" creationId="{DE51BAB7-FFBC-6A74-1E0B-3AD69AFF3980}"/>
          </ac:spMkLst>
        </pc:spChg>
        <pc:spChg chg="mod">
          <ac:chgData name="Dan Nevez" userId="S::dan.nevez@campbellcompany.com::ae0531a7-281c-481b-8304-e1bfd7e4c09c" providerId="AD" clId="Web-{3EEE95B1-4FE6-C2C0-70EF-86E8130F88DF}" dt="2023-03-13T15:08:16.251" v="25" actId="20577"/>
          <ac:spMkLst>
            <pc:docMk/>
            <pc:sldMk cId="2332544173" sldId="262"/>
            <ac:spMk id="19" creationId="{6360D621-A5DA-622A-2AF2-85BE22090F53}"/>
          </ac:spMkLst>
        </pc:spChg>
      </pc:sldChg>
      <pc:sldChg chg="modSp">
        <pc:chgData name="Dan Nevez" userId="S::dan.nevez@campbellcompany.com::ae0531a7-281c-481b-8304-e1bfd7e4c09c" providerId="AD" clId="Web-{3EEE95B1-4FE6-C2C0-70EF-86E8130F88DF}" dt="2023-03-13T15:14:51.467" v="541" actId="14100"/>
        <pc:sldMkLst>
          <pc:docMk/>
          <pc:sldMk cId="4178147651" sldId="279"/>
        </pc:sldMkLst>
        <pc:spChg chg="mod">
          <ac:chgData name="Dan Nevez" userId="S::dan.nevez@campbellcompany.com::ae0531a7-281c-481b-8304-e1bfd7e4c09c" providerId="AD" clId="Web-{3EEE95B1-4FE6-C2C0-70EF-86E8130F88DF}" dt="2023-03-13T15:12:02.789" v="78" actId="20577"/>
          <ac:spMkLst>
            <pc:docMk/>
            <pc:sldMk cId="4178147651" sldId="279"/>
            <ac:spMk id="2" creationId="{1DAB353C-E40C-B8A0-839D-DEE68F586170}"/>
          </ac:spMkLst>
        </pc:spChg>
        <pc:spChg chg="mod">
          <ac:chgData name="Dan Nevez" userId="S::dan.nevez@campbellcompany.com::ae0531a7-281c-481b-8304-e1bfd7e4c09c" providerId="AD" clId="Web-{3EEE95B1-4FE6-C2C0-70EF-86E8130F88DF}" dt="2023-03-13T15:14:28.982" v="480" actId="20577"/>
          <ac:spMkLst>
            <pc:docMk/>
            <pc:sldMk cId="4178147651" sldId="279"/>
            <ac:spMk id="36" creationId="{4F4CE733-40D1-EF42-505D-1FB4E832BE9F}"/>
          </ac:spMkLst>
        </pc:spChg>
        <pc:spChg chg="mod">
          <ac:chgData name="Dan Nevez" userId="S::dan.nevez@campbellcompany.com::ae0531a7-281c-481b-8304-e1bfd7e4c09c" providerId="AD" clId="Web-{3EEE95B1-4FE6-C2C0-70EF-86E8130F88DF}" dt="2023-03-13T15:14:33.201" v="539" actId="20577"/>
          <ac:spMkLst>
            <pc:docMk/>
            <pc:sldMk cId="4178147651" sldId="279"/>
            <ac:spMk id="40" creationId="{DC4C4401-2457-3E9E-8FCF-BCF7D1E8C384}"/>
          </ac:spMkLst>
        </pc:spChg>
        <pc:grpChg chg="mod">
          <ac:chgData name="Dan Nevez" userId="S::dan.nevez@campbellcompany.com::ae0531a7-281c-481b-8304-e1bfd7e4c09c" providerId="AD" clId="Web-{3EEE95B1-4FE6-C2C0-70EF-86E8130F88DF}" dt="2023-03-13T15:14:51.467" v="541" actId="14100"/>
          <ac:grpSpMkLst>
            <pc:docMk/>
            <pc:sldMk cId="4178147651" sldId="279"/>
            <ac:grpSpMk id="58" creationId="{9500B554-32C9-2184-CA5C-8D3E0A8D49A5}"/>
          </ac:grpSpMkLst>
        </pc:grpChg>
      </pc:sldChg>
      <pc:sldChg chg="modSp">
        <pc:chgData name="Dan Nevez" userId="S::dan.nevez@campbellcompany.com::ae0531a7-281c-481b-8304-e1bfd7e4c09c" providerId="AD" clId="Web-{3EEE95B1-4FE6-C2C0-70EF-86E8130F88DF}" dt="2023-03-13T15:09:10.815" v="32" actId="20577"/>
        <pc:sldMkLst>
          <pc:docMk/>
          <pc:sldMk cId="1291486934" sldId="282"/>
        </pc:sldMkLst>
        <pc:spChg chg="mod">
          <ac:chgData name="Dan Nevez" userId="S::dan.nevez@campbellcompany.com::ae0531a7-281c-481b-8304-e1bfd7e4c09c" providerId="AD" clId="Web-{3EEE95B1-4FE6-C2C0-70EF-86E8130F88DF}" dt="2023-03-13T15:09:10.815" v="32" actId="20577"/>
          <ac:spMkLst>
            <pc:docMk/>
            <pc:sldMk cId="1291486934" sldId="282"/>
            <ac:spMk id="2" creationId="{C125A936-8FC9-AB1D-5358-BF8E8C988724}"/>
          </ac:spMkLst>
        </pc:spChg>
      </pc:sldChg>
      <pc:sldChg chg="modSp">
        <pc:chgData name="Dan Nevez" userId="S::dan.nevez@campbellcompany.com::ae0531a7-281c-481b-8304-e1bfd7e4c09c" providerId="AD" clId="Web-{3EEE95B1-4FE6-C2C0-70EF-86E8130F88DF}" dt="2023-03-13T15:09:22.268" v="33" actId="20577"/>
        <pc:sldMkLst>
          <pc:docMk/>
          <pc:sldMk cId="2089372164" sldId="283"/>
        </pc:sldMkLst>
        <pc:spChg chg="mod">
          <ac:chgData name="Dan Nevez" userId="S::dan.nevez@campbellcompany.com::ae0531a7-281c-481b-8304-e1bfd7e4c09c" providerId="AD" clId="Web-{3EEE95B1-4FE6-C2C0-70EF-86E8130F88DF}" dt="2023-03-13T15:09:22.268" v="33" actId="20577"/>
          <ac:spMkLst>
            <pc:docMk/>
            <pc:sldMk cId="2089372164" sldId="283"/>
            <ac:spMk id="36" creationId="{4F4CE733-40D1-EF42-505D-1FB4E832BE9F}"/>
          </ac:spMkLst>
        </pc:spChg>
      </pc:sldChg>
      <pc:sldChg chg="modSp">
        <pc:chgData name="Dan Nevez" userId="S::dan.nevez@campbellcompany.com::ae0531a7-281c-481b-8304-e1bfd7e4c09c" providerId="AD" clId="Web-{3EEE95B1-4FE6-C2C0-70EF-86E8130F88DF}" dt="2023-03-13T15:10:11.973" v="34" actId="20577"/>
        <pc:sldMkLst>
          <pc:docMk/>
          <pc:sldMk cId="2523375239" sldId="298"/>
        </pc:sldMkLst>
        <pc:spChg chg="mod">
          <ac:chgData name="Dan Nevez" userId="S::dan.nevez@campbellcompany.com::ae0531a7-281c-481b-8304-e1bfd7e4c09c" providerId="AD" clId="Web-{3EEE95B1-4FE6-C2C0-70EF-86E8130F88DF}" dt="2023-03-13T15:10:11.973" v="34" actId="20577"/>
          <ac:spMkLst>
            <pc:docMk/>
            <pc:sldMk cId="2523375239" sldId="298"/>
            <ac:spMk id="49" creationId="{7257551C-73F4-75DA-4392-F63411E670FC}"/>
          </ac:spMkLst>
        </pc:spChg>
      </pc:sldChg>
      <pc:sldChg chg="modSp">
        <pc:chgData name="Dan Nevez" userId="S::dan.nevez@campbellcompany.com::ae0531a7-281c-481b-8304-e1bfd7e4c09c" providerId="AD" clId="Web-{3EEE95B1-4FE6-C2C0-70EF-86E8130F88DF}" dt="2023-03-13T15:11:06.147" v="55" actId="20577"/>
        <pc:sldMkLst>
          <pc:docMk/>
          <pc:sldMk cId="4064798204" sldId="303"/>
        </pc:sldMkLst>
        <pc:spChg chg="mod">
          <ac:chgData name="Dan Nevez" userId="S::dan.nevez@campbellcompany.com::ae0531a7-281c-481b-8304-e1bfd7e4c09c" providerId="AD" clId="Web-{3EEE95B1-4FE6-C2C0-70EF-86E8130F88DF}" dt="2023-03-13T15:11:06.147" v="55" actId="20577"/>
          <ac:spMkLst>
            <pc:docMk/>
            <pc:sldMk cId="4064798204" sldId="303"/>
            <ac:spMk id="43" creationId="{1DAB353C-E40C-B8A0-839D-DEE68F586170}"/>
          </ac:spMkLst>
        </pc:spChg>
      </pc:sldChg>
    </pc:docChg>
  </pc:docChgLst>
  <pc:docChgLst>
    <pc:chgData name="Cassie R. Carter" userId="9f2ce2cd-9c82-4d76-ba66-770b8891f2c7" providerId="ADAL" clId="{C417E2DE-DA5F-4E8A-96A9-39452867AC6D}"/>
    <pc:docChg chg="custSel addSld delSld modSld sldOrd">
      <pc:chgData name="Cassie R. Carter" userId="9f2ce2cd-9c82-4d76-ba66-770b8891f2c7" providerId="ADAL" clId="{C417E2DE-DA5F-4E8A-96A9-39452867AC6D}" dt="2023-03-18T23:07:58.182" v="310" actId="207"/>
      <pc:docMkLst>
        <pc:docMk/>
      </pc:docMkLst>
      <pc:sldChg chg="modSp mod">
        <pc:chgData name="Cassie R. Carter" userId="9f2ce2cd-9c82-4d76-ba66-770b8891f2c7" providerId="ADAL" clId="{C417E2DE-DA5F-4E8A-96A9-39452867AC6D}" dt="2023-03-18T22:47:24.544" v="66" actId="20577"/>
        <pc:sldMkLst>
          <pc:docMk/>
          <pc:sldMk cId="1395383326" sldId="266"/>
        </pc:sldMkLst>
        <pc:spChg chg="mod">
          <ac:chgData name="Cassie R. Carter" userId="9f2ce2cd-9c82-4d76-ba66-770b8891f2c7" providerId="ADAL" clId="{C417E2DE-DA5F-4E8A-96A9-39452867AC6D}" dt="2023-03-18T22:47:24.544" v="66" actId="20577"/>
          <ac:spMkLst>
            <pc:docMk/>
            <pc:sldMk cId="1395383326" sldId="266"/>
            <ac:spMk id="6" creationId="{497E990E-B886-74B4-7ED1-31BF7400CE74}"/>
          </ac:spMkLst>
        </pc:spChg>
      </pc:sldChg>
      <pc:sldChg chg="modSp mod">
        <pc:chgData name="Cassie R. Carter" userId="9f2ce2cd-9c82-4d76-ba66-770b8891f2c7" providerId="ADAL" clId="{C417E2DE-DA5F-4E8A-96A9-39452867AC6D}" dt="2023-03-18T22:58:42.989" v="89" actId="20577"/>
        <pc:sldMkLst>
          <pc:docMk/>
          <pc:sldMk cId="148809118" sldId="267"/>
        </pc:sldMkLst>
        <pc:spChg chg="mod">
          <ac:chgData name="Cassie R. Carter" userId="9f2ce2cd-9c82-4d76-ba66-770b8891f2c7" providerId="ADAL" clId="{C417E2DE-DA5F-4E8A-96A9-39452867AC6D}" dt="2023-03-18T22:58:42.989" v="89" actId="20577"/>
          <ac:spMkLst>
            <pc:docMk/>
            <pc:sldMk cId="148809118" sldId="267"/>
            <ac:spMk id="14" creationId="{A1D44FAE-8C68-9658-814F-8BF350B6B80E}"/>
          </ac:spMkLst>
        </pc:spChg>
      </pc:sldChg>
      <pc:sldChg chg="modSp mod">
        <pc:chgData name="Cassie R. Carter" userId="9f2ce2cd-9c82-4d76-ba66-770b8891f2c7" providerId="ADAL" clId="{C417E2DE-DA5F-4E8A-96A9-39452867AC6D}" dt="2023-03-18T23:01:09.467" v="235" actId="1076"/>
        <pc:sldMkLst>
          <pc:docMk/>
          <pc:sldMk cId="2301506829" sldId="269"/>
        </pc:sldMkLst>
        <pc:spChg chg="mod">
          <ac:chgData name="Cassie R. Carter" userId="9f2ce2cd-9c82-4d76-ba66-770b8891f2c7" providerId="ADAL" clId="{C417E2DE-DA5F-4E8A-96A9-39452867AC6D}" dt="2023-03-18T23:01:09.467" v="235" actId="1076"/>
          <ac:spMkLst>
            <pc:docMk/>
            <pc:sldMk cId="2301506829" sldId="269"/>
            <ac:spMk id="36" creationId="{4F4CE733-40D1-EF42-505D-1FB4E832BE9F}"/>
          </ac:spMkLst>
        </pc:spChg>
        <pc:spChg chg="mod">
          <ac:chgData name="Cassie R. Carter" userId="9f2ce2cd-9c82-4d76-ba66-770b8891f2c7" providerId="ADAL" clId="{C417E2DE-DA5F-4E8A-96A9-39452867AC6D}" dt="2023-03-18T23:01:06.112" v="234" actId="1076"/>
          <ac:spMkLst>
            <pc:docMk/>
            <pc:sldMk cId="2301506829" sldId="269"/>
            <ac:spMk id="40" creationId="{DC4C4401-2457-3E9E-8FCF-BCF7D1E8C384}"/>
          </ac:spMkLst>
        </pc:spChg>
      </pc:sldChg>
      <pc:sldChg chg="modSp mod">
        <pc:chgData name="Cassie R. Carter" userId="9f2ce2cd-9c82-4d76-ba66-770b8891f2c7" providerId="ADAL" clId="{C417E2DE-DA5F-4E8A-96A9-39452867AC6D}" dt="2023-03-18T22:59:21.983" v="91" actId="20577"/>
        <pc:sldMkLst>
          <pc:docMk/>
          <pc:sldMk cId="2561282811" sldId="278"/>
        </pc:sldMkLst>
        <pc:spChg chg="mod">
          <ac:chgData name="Cassie R. Carter" userId="9f2ce2cd-9c82-4d76-ba66-770b8891f2c7" providerId="ADAL" clId="{C417E2DE-DA5F-4E8A-96A9-39452867AC6D}" dt="2023-03-18T22:59:21.983" v="91" actId="20577"/>
          <ac:spMkLst>
            <pc:docMk/>
            <pc:sldMk cId="2561282811" sldId="278"/>
            <ac:spMk id="23" creationId="{B17517C5-F296-933A-CA81-FCF49811C92E}"/>
          </ac:spMkLst>
        </pc:spChg>
      </pc:sldChg>
      <pc:sldChg chg="modSp mod">
        <pc:chgData name="Cassie R. Carter" userId="9f2ce2cd-9c82-4d76-ba66-770b8891f2c7" providerId="ADAL" clId="{C417E2DE-DA5F-4E8A-96A9-39452867AC6D}" dt="2023-03-18T23:01:57.757" v="253" actId="1076"/>
        <pc:sldMkLst>
          <pc:docMk/>
          <pc:sldMk cId="3297806960" sldId="280"/>
        </pc:sldMkLst>
        <pc:spChg chg="mod">
          <ac:chgData name="Cassie R. Carter" userId="9f2ce2cd-9c82-4d76-ba66-770b8891f2c7" providerId="ADAL" clId="{C417E2DE-DA5F-4E8A-96A9-39452867AC6D}" dt="2023-03-18T23:01:57.757" v="253" actId="1076"/>
          <ac:spMkLst>
            <pc:docMk/>
            <pc:sldMk cId="3297806960" sldId="280"/>
            <ac:spMk id="36" creationId="{4F4CE733-40D1-EF42-505D-1FB4E832BE9F}"/>
          </ac:spMkLst>
        </pc:spChg>
        <pc:spChg chg="mod">
          <ac:chgData name="Cassie R. Carter" userId="9f2ce2cd-9c82-4d76-ba66-770b8891f2c7" providerId="ADAL" clId="{C417E2DE-DA5F-4E8A-96A9-39452867AC6D}" dt="2023-03-18T23:01:52.443" v="252" actId="1076"/>
          <ac:spMkLst>
            <pc:docMk/>
            <pc:sldMk cId="3297806960" sldId="280"/>
            <ac:spMk id="40" creationId="{DC4C4401-2457-3E9E-8FCF-BCF7D1E8C384}"/>
          </ac:spMkLst>
        </pc:spChg>
      </pc:sldChg>
      <pc:sldChg chg="modSp mod">
        <pc:chgData name="Cassie R. Carter" userId="9f2ce2cd-9c82-4d76-ba66-770b8891f2c7" providerId="ADAL" clId="{C417E2DE-DA5F-4E8A-96A9-39452867AC6D}" dt="2023-03-18T23:03:46.347" v="303" actId="1076"/>
        <pc:sldMkLst>
          <pc:docMk/>
          <pc:sldMk cId="3457999648" sldId="281"/>
        </pc:sldMkLst>
        <pc:spChg chg="mod">
          <ac:chgData name="Cassie R. Carter" userId="9f2ce2cd-9c82-4d76-ba66-770b8891f2c7" providerId="ADAL" clId="{C417E2DE-DA5F-4E8A-96A9-39452867AC6D}" dt="2023-03-18T23:03:20.561" v="297" actId="1076"/>
          <ac:spMkLst>
            <pc:docMk/>
            <pc:sldMk cId="3457999648" sldId="281"/>
            <ac:spMk id="2" creationId="{67D1D7AE-6055-C7C2-F948-5EF497336E9E}"/>
          </ac:spMkLst>
        </pc:spChg>
        <pc:spChg chg="mod">
          <ac:chgData name="Cassie R. Carter" userId="9f2ce2cd-9c82-4d76-ba66-770b8891f2c7" providerId="ADAL" clId="{C417E2DE-DA5F-4E8A-96A9-39452867AC6D}" dt="2023-03-18T23:03:46.347" v="303" actId="1076"/>
          <ac:spMkLst>
            <pc:docMk/>
            <pc:sldMk cId="3457999648" sldId="281"/>
            <ac:spMk id="36" creationId="{4F4CE733-40D1-EF42-505D-1FB4E832BE9F}"/>
          </ac:spMkLst>
        </pc:spChg>
        <pc:grpChg chg="mod">
          <ac:chgData name="Cassie R. Carter" userId="9f2ce2cd-9c82-4d76-ba66-770b8891f2c7" providerId="ADAL" clId="{C417E2DE-DA5F-4E8A-96A9-39452867AC6D}" dt="2023-03-18T23:03:17.904" v="296" actId="1076"/>
          <ac:grpSpMkLst>
            <pc:docMk/>
            <pc:sldMk cId="3457999648" sldId="281"/>
            <ac:grpSpMk id="32" creationId="{BFDFD251-F129-E1F7-0115-BA2F3F24D7FF}"/>
          </ac:grpSpMkLst>
        </pc:grpChg>
      </pc:sldChg>
      <pc:sldChg chg="modSp mod">
        <pc:chgData name="Cassie R. Carter" userId="9f2ce2cd-9c82-4d76-ba66-770b8891f2c7" providerId="ADAL" clId="{C417E2DE-DA5F-4E8A-96A9-39452867AC6D}" dt="2023-03-18T23:05:44.283" v="304" actId="207"/>
        <pc:sldMkLst>
          <pc:docMk/>
          <pc:sldMk cId="2089372164" sldId="283"/>
        </pc:sldMkLst>
        <pc:spChg chg="mod">
          <ac:chgData name="Cassie R. Carter" userId="9f2ce2cd-9c82-4d76-ba66-770b8891f2c7" providerId="ADAL" clId="{C417E2DE-DA5F-4E8A-96A9-39452867AC6D}" dt="2023-03-18T23:05:44.283" v="304" actId="207"/>
          <ac:spMkLst>
            <pc:docMk/>
            <pc:sldMk cId="2089372164" sldId="283"/>
            <ac:spMk id="36" creationId="{4F4CE733-40D1-EF42-505D-1FB4E832BE9F}"/>
          </ac:spMkLst>
        </pc:spChg>
      </pc:sldChg>
      <pc:sldChg chg="modSp mod">
        <pc:chgData name="Cassie R. Carter" userId="9f2ce2cd-9c82-4d76-ba66-770b8891f2c7" providerId="ADAL" clId="{C417E2DE-DA5F-4E8A-96A9-39452867AC6D}" dt="2023-03-18T23:06:24.761" v="308" actId="20577"/>
        <pc:sldMkLst>
          <pc:docMk/>
          <pc:sldMk cId="3416362858" sldId="284"/>
        </pc:sldMkLst>
        <pc:spChg chg="mod">
          <ac:chgData name="Cassie R. Carter" userId="9f2ce2cd-9c82-4d76-ba66-770b8891f2c7" providerId="ADAL" clId="{C417E2DE-DA5F-4E8A-96A9-39452867AC6D}" dt="2023-03-18T23:06:24.761" v="308" actId="20577"/>
          <ac:spMkLst>
            <pc:docMk/>
            <pc:sldMk cId="3416362858" sldId="284"/>
            <ac:spMk id="27" creationId="{B7A41657-51BD-B400-3DDA-372DA3CD08C2}"/>
          </ac:spMkLst>
        </pc:spChg>
      </pc:sldChg>
      <pc:sldChg chg="modSp mod">
        <pc:chgData name="Cassie R. Carter" userId="9f2ce2cd-9c82-4d76-ba66-770b8891f2c7" providerId="ADAL" clId="{C417E2DE-DA5F-4E8A-96A9-39452867AC6D}" dt="2023-03-18T23:07:14.460" v="309" actId="1076"/>
        <pc:sldMkLst>
          <pc:docMk/>
          <pc:sldMk cId="1514165325" sldId="288"/>
        </pc:sldMkLst>
        <pc:spChg chg="mod">
          <ac:chgData name="Cassie R. Carter" userId="9f2ce2cd-9c82-4d76-ba66-770b8891f2c7" providerId="ADAL" clId="{C417E2DE-DA5F-4E8A-96A9-39452867AC6D}" dt="2023-03-18T23:07:14.460" v="309" actId="1076"/>
          <ac:spMkLst>
            <pc:docMk/>
            <pc:sldMk cId="1514165325" sldId="288"/>
            <ac:spMk id="13" creationId="{AECB498A-C159-A31A-5311-ED56E5064AD8}"/>
          </ac:spMkLst>
        </pc:spChg>
      </pc:sldChg>
      <pc:sldChg chg="modSp mod">
        <pc:chgData name="Cassie R. Carter" userId="9f2ce2cd-9c82-4d76-ba66-770b8891f2c7" providerId="ADAL" clId="{C417E2DE-DA5F-4E8A-96A9-39452867AC6D}" dt="2023-03-18T23:07:58.182" v="310" actId="207"/>
        <pc:sldMkLst>
          <pc:docMk/>
          <pc:sldMk cId="1270468292" sldId="291"/>
        </pc:sldMkLst>
        <pc:spChg chg="mod">
          <ac:chgData name="Cassie R. Carter" userId="9f2ce2cd-9c82-4d76-ba66-770b8891f2c7" providerId="ADAL" clId="{C417E2DE-DA5F-4E8A-96A9-39452867AC6D}" dt="2023-03-18T23:07:58.182" v="310" actId="207"/>
          <ac:spMkLst>
            <pc:docMk/>
            <pc:sldMk cId="1270468292" sldId="291"/>
            <ac:spMk id="36" creationId="{4F4CE733-40D1-EF42-505D-1FB4E832BE9F}"/>
          </ac:spMkLst>
        </pc:spChg>
      </pc:sldChg>
      <pc:sldChg chg="modSp mod">
        <pc:chgData name="Cassie R. Carter" userId="9f2ce2cd-9c82-4d76-ba66-770b8891f2c7" providerId="ADAL" clId="{C417E2DE-DA5F-4E8A-96A9-39452867AC6D}" dt="2023-03-18T22:46:06.008" v="49" actId="1076"/>
        <pc:sldMkLst>
          <pc:docMk/>
          <pc:sldMk cId="2362289110" sldId="294"/>
        </pc:sldMkLst>
        <pc:spChg chg="mod">
          <ac:chgData name="Cassie R. Carter" userId="9f2ce2cd-9c82-4d76-ba66-770b8891f2c7" providerId="ADAL" clId="{C417E2DE-DA5F-4E8A-96A9-39452867AC6D}" dt="2023-03-18T22:46:06.008" v="49" actId="1076"/>
          <ac:spMkLst>
            <pc:docMk/>
            <pc:sldMk cId="2362289110" sldId="294"/>
            <ac:spMk id="11" creationId="{36D96464-33B7-EC8F-984A-678418288706}"/>
          </ac:spMkLst>
        </pc:spChg>
      </pc:sldChg>
      <pc:sldChg chg="del">
        <pc:chgData name="Cassie R. Carter" userId="9f2ce2cd-9c82-4d76-ba66-770b8891f2c7" providerId="ADAL" clId="{C417E2DE-DA5F-4E8A-96A9-39452867AC6D}" dt="2023-03-18T22:46:20.429" v="50" actId="2696"/>
        <pc:sldMkLst>
          <pc:docMk/>
          <pc:sldMk cId="2646155099" sldId="295"/>
        </pc:sldMkLst>
      </pc:sldChg>
      <pc:sldChg chg="modSp add mod ord">
        <pc:chgData name="Cassie R. Carter" userId="9f2ce2cd-9c82-4d76-ba66-770b8891f2c7" providerId="ADAL" clId="{C417E2DE-DA5F-4E8A-96A9-39452867AC6D}" dt="2023-03-18T22:45:04.808" v="41" actId="14100"/>
        <pc:sldMkLst>
          <pc:docMk/>
          <pc:sldMk cId="1951971117" sldId="476"/>
        </pc:sldMkLst>
        <pc:picChg chg="mod">
          <ac:chgData name="Cassie R. Carter" userId="9f2ce2cd-9c82-4d76-ba66-770b8891f2c7" providerId="ADAL" clId="{C417E2DE-DA5F-4E8A-96A9-39452867AC6D}" dt="2023-03-18T22:45:04.808" v="41" actId="14100"/>
          <ac:picMkLst>
            <pc:docMk/>
            <pc:sldMk cId="1951971117" sldId="476"/>
            <ac:picMk id="5" creationId="{C0F300FD-E516-47B5-B8D6-A5DD5BA82C08}"/>
          </ac:picMkLst>
        </pc:picChg>
      </pc:sldChg>
      <pc:sldChg chg="add del">
        <pc:chgData name="Cassie R. Carter" userId="9f2ce2cd-9c82-4d76-ba66-770b8891f2c7" providerId="ADAL" clId="{C417E2DE-DA5F-4E8A-96A9-39452867AC6D}" dt="2023-03-18T22:46:24.448" v="51" actId="2696"/>
        <pc:sldMkLst>
          <pc:docMk/>
          <pc:sldMk cId="1312165475" sldId="477"/>
        </pc:sldMkLst>
      </pc:sldChg>
      <pc:sldChg chg="modSp add mod ord">
        <pc:chgData name="Cassie R. Carter" userId="9f2ce2cd-9c82-4d76-ba66-770b8891f2c7" providerId="ADAL" clId="{C417E2DE-DA5F-4E8A-96A9-39452867AC6D}" dt="2023-03-18T22:45:18.118" v="43" actId="14100"/>
        <pc:sldMkLst>
          <pc:docMk/>
          <pc:sldMk cId="3462540788" sldId="478"/>
        </pc:sldMkLst>
        <pc:picChg chg="mod">
          <ac:chgData name="Cassie R. Carter" userId="9f2ce2cd-9c82-4d76-ba66-770b8891f2c7" providerId="ADAL" clId="{C417E2DE-DA5F-4E8A-96A9-39452867AC6D}" dt="2023-03-18T22:45:18.118" v="43" actId="14100"/>
          <ac:picMkLst>
            <pc:docMk/>
            <pc:sldMk cId="3462540788" sldId="478"/>
            <ac:picMk id="4" creationId="{9D164B82-9E23-4BF2-BCC9-CDDB5DEAFF5D}"/>
          </ac:picMkLst>
        </pc:picChg>
      </pc:sldChg>
      <pc:sldChg chg="modSp add mod ord">
        <pc:chgData name="Cassie R. Carter" userId="9f2ce2cd-9c82-4d76-ba66-770b8891f2c7" providerId="ADAL" clId="{C417E2DE-DA5F-4E8A-96A9-39452867AC6D}" dt="2023-03-18T22:45:25.190" v="45" actId="14100"/>
        <pc:sldMkLst>
          <pc:docMk/>
          <pc:sldMk cId="823781411" sldId="484"/>
        </pc:sldMkLst>
        <pc:picChg chg="mod">
          <ac:chgData name="Cassie R. Carter" userId="9f2ce2cd-9c82-4d76-ba66-770b8891f2c7" providerId="ADAL" clId="{C417E2DE-DA5F-4E8A-96A9-39452867AC6D}" dt="2023-03-18T22:45:25.190" v="45" actId="14100"/>
          <ac:picMkLst>
            <pc:docMk/>
            <pc:sldMk cId="823781411" sldId="484"/>
            <ac:picMk id="4" creationId="{F5CEEBE5-36B8-4047-A4A9-BEA731624275}"/>
          </ac:picMkLst>
        </pc:picChg>
      </pc:sldChg>
      <pc:sldChg chg="modSp add mod ord">
        <pc:chgData name="Cassie R. Carter" userId="9f2ce2cd-9c82-4d76-ba66-770b8891f2c7" providerId="ADAL" clId="{C417E2DE-DA5F-4E8A-96A9-39452867AC6D}" dt="2023-03-18T22:44:51.611" v="39" actId="14100"/>
        <pc:sldMkLst>
          <pc:docMk/>
          <pc:sldMk cId="1908195258" sldId="496"/>
        </pc:sldMkLst>
        <pc:picChg chg="mod">
          <ac:chgData name="Cassie R. Carter" userId="9f2ce2cd-9c82-4d76-ba66-770b8891f2c7" providerId="ADAL" clId="{C417E2DE-DA5F-4E8A-96A9-39452867AC6D}" dt="2023-03-18T22:44:51.611" v="39" actId="14100"/>
          <ac:picMkLst>
            <pc:docMk/>
            <pc:sldMk cId="1908195258" sldId="496"/>
            <ac:picMk id="4" creationId="{F5CEEBE5-36B8-4047-A4A9-BEA731624275}"/>
          </ac:picMkLst>
        </pc:picChg>
      </pc:sldChg>
    </pc:docChg>
  </pc:docChgLst>
  <pc:docChgLst>
    <pc:chgData name="Dan Nevez" userId="S::dan.nevez@campbellcompany.com::ae0531a7-281c-481b-8304-e1bfd7e4c09c" providerId="AD" clId="Web-{9AAFF906-DAEE-D77D-BE0B-B134FED1AA4F}"/>
    <pc:docChg chg="modSld">
      <pc:chgData name="Dan Nevez" userId="S::dan.nevez@campbellcompany.com::ae0531a7-281c-481b-8304-e1bfd7e4c09c" providerId="AD" clId="Web-{9AAFF906-DAEE-D77D-BE0B-B134FED1AA4F}" dt="2023-03-20T18:57:50.961" v="193" actId="20577"/>
      <pc:docMkLst>
        <pc:docMk/>
      </pc:docMkLst>
      <pc:sldChg chg="modSp">
        <pc:chgData name="Dan Nevez" userId="S::dan.nevez@campbellcompany.com::ae0531a7-281c-481b-8304-e1bfd7e4c09c" providerId="AD" clId="Web-{9AAFF906-DAEE-D77D-BE0B-B134FED1AA4F}" dt="2023-03-20T18:40:24.339" v="1" actId="20577"/>
        <pc:sldMkLst>
          <pc:docMk/>
          <pc:sldMk cId="3644740483" sldId="261"/>
        </pc:sldMkLst>
        <pc:spChg chg="mod">
          <ac:chgData name="Dan Nevez" userId="S::dan.nevez@campbellcompany.com::ae0531a7-281c-481b-8304-e1bfd7e4c09c" providerId="AD" clId="Web-{9AAFF906-DAEE-D77D-BE0B-B134FED1AA4F}" dt="2023-03-20T18:40:24.339" v="1" actId="20577"/>
          <ac:spMkLst>
            <pc:docMk/>
            <pc:sldMk cId="3644740483" sldId="261"/>
            <ac:spMk id="4" creationId="{298FC6D4-DD31-4660-BB4D-3991DCD7DC53}"/>
          </ac:spMkLst>
        </pc:spChg>
      </pc:sldChg>
      <pc:sldChg chg="modSp">
        <pc:chgData name="Dan Nevez" userId="S::dan.nevez@campbellcompany.com::ae0531a7-281c-481b-8304-e1bfd7e4c09c" providerId="AD" clId="Web-{9AAFF906-DAEE-D77D-BE0B-B134FED1AA4F}" dt="2023-03-20T18:41:20.468" v="11" actId="1076"/>
        <pc:sldMkLst>
          <pc:docMk/>
          <pc:sldMk cId="2332544173" sldId="262"/>
        </pc:sldMkLst>
        <pc:spChg chg="mod">
          <ac:chgData name="Dan Nevez" userId="S::dan.nevez@campbellcompany.com::ae0531a7-281c-481b-8304-e1bfd7e4c09c" providerId="AD" clId="Web-{9AAFF906-DAEE-D77D-BE0B-B134FED1AA4F}" dt="2023-03-20T18:41:20.468" v="11" actId="1076"/>
          <ac:spMkLst>
            <pc:docMk/>
            <pc:sldMk cId="2332544173" sldId="262"/>
            <ac:spMk id="8" creationId="{DE51BAB7-FFBC-6A74-1E0B-3AD69AFF3980}"/>
          </ac:spMkLst>
        </pc:spChg>
        <pc:spChg chg="mod">
          <ac:chgData name="Dan Nevez" userId="S::dan.nevez@campbellcompany.com::ae0531a7-281c-481b-8304-e1bfd7e4c09c" providerId="AD" clId="Web-{9AAFF906-DAEE-D77D-BE0B-B134FED1AA4F}" dt="2023-03-20T18:41:02.857" v="10" actId="20577"/>
          <ac:spMkLst>
            <pc:docMk/>
            <pc:sldMk cId="2332544173" sldId="262"/>
            <ac:spMk id="19" creationId="{6360D621-A5DA-622A-2AF2-85BE22090F53}"/>
          </ac:spMkLst>
        </pc:spChg>
      </pc:sldChg>
      <pc:sldChg chg="modSp">
        <pc:chgData name="Dan Nevez" userId="S::dan.nevez@campbellcompany.com::ae0531a7-281c-481b-8304-e1bfd7e4c09c" providerId="AD" clId="Web-{9AAFF906-DAEE-D77D-BE0B-B134FED1AA4F}" dt="2023-03-20T18:54:04.695" v="94" actId="20577"/>
        <pc:sldMkLst>
          <pc:docMk/>
          <pc:sldMk cId="4178147651" sldId="279"/>
        </pc:sldMkLst>
        <pc:spChg chg="mod">
          <ac:chgData name="Dan Nevez" userId="S::dan.nevez@campbellcompany.com::ae0531a7-281c-481b-8304-e1bfd7e4c09c" providerId="AD" clId="Web-{9AAFF906-DAEE-D77D-BE0B-B134FED1AA4F}" dt="2023-03-20T18:53:40.584" v="88" actId="20577"/>
          <ac:spMkLst>
            <pc:docMk/>
            <pc:sldMk cId="4178147651" sldId="279"/>
            <ac:spMk id="36" creationId="{4F4CE733-40D1-EF42-505D-1FB4E832BE9F}"/>
          </ac:spMkLst>
        </pc:spChg>
        <pc:spChg chg="mod">
          <ac:chgData name="Dan Nevez" userId="S::dan.nevez@campbellcompany.com::ae0531a7-281c-481b-8304-e1bfd7e4c09c" providerId="AD" clId="Web-{9AAFF906-DAEE-D77D-BE0B-B134FED1AA4F}" dt="2023-03-20T18:54:04.695" v="94" actId="20577"/>
          <ac:spMkLst>
            <pc:docMk/>
            <pc:sldMk cId="4178147651" sldId="279"/>
            <ac:spMk id="40" creationId="{DC4C4401-2457-3E9E-8FCF-BCF7D1E8C384}"/>
          </ac:spMkLst>
        </pc:spChg>
        <pc:grpChg chg="mod">
          <ac:chgData name="Dan Nevez" userId="S::dan.nevez@campbellcompany.com::ae0531a7-281c-481b-8304-e1bfd7e4c09c" providerId="AD" clId="Web-{9AAFF906-DAEE-D77D-BE0B-B134FED1AA4F}" dt="2023-03-20T18:52:46.236" v="74" actId="1076"/>
          <ac:grpSpMkLst>
            <pc:docMk/>
            <pc:sldMk cId="4178147651" sldId="279"/>
            <ac:grpSpMk id="58" creationId="{9500B554-32C9-2184-CA5C-8D3E0A8D49A5}"/>
          </ac:grpSpMkLst>
        </pc:grpChg>
      </pc:sldChg>
      <pc:sldChg chg="modSp">
        <pc:chgData name="Dan Nevez" userId="S::dan.nevez@campbellcompany.com::ae0531a7-281c-481b-8304-e1bfd7e4c09c" providerId="AD" clId="Web-{9AAFF906-DAEE-D77D-BE0B-B134FED1AA4F}" dt="2023-03-20T18:43:24.555" v="38" actId="20577"/>
        <pc:sldMkLst>
          <pc:docMk/>
          <pc:sldMk cId="3622732205" sldId="292"/>
        </pc:sldMkLst>
        <pc:spChg chg="mod">
          <ac:chgData name="Dan Nevez" userId="S::dan.nevez@campbellcompany.com::ae0531a7-281c-481b-8304-e1bfd7e4c09c" providerId="AD" clId="Web-{9AAFF906-DAEE-D77D-BE0B-B134FED1AA4F}" dt="2023-03-20T18:43:24.555" v="38" actId="20577"/>
          <ac:spMkLst>
            <pc:docMk/>
            <pc:sldMk cId="3622732205" sldId="292"/>
            <ac:spMk id="11" creationId="{36D96464-33B7-EC8F-984A-678418288706}"/>
          </ac:spMkLst>
        </pc:spChg>
      </pc:sldChg>
      <pc:sldChg chg="modSp">
        <pc:chgData name="Dan Nevez" userId="S::dan.nevez@campbellcompany.com::ae0531a7-281c-481b-8304-e1bfd7e4c09c" providerId="AD" clId="Web-{9AAFF906-DAEE-D77D-BE0B-B134FED1AA4F}" dt="2023-03-20T18:51:24.418" v="66" actId="20577"/>
        <pc:sldMkLst>
          <pc:docMk/>
          <pc:sldMk cId="2107143343" sldId="299"/>
        </pc:sldMkLst>
        <pc:spChg chg="mod">
          <ac:chgData name="Dan Nevez" userId="S::dan.nevez@campbellcompany.com::ae0531a7-281c-481b-8304-e1bfd7e4c09c" providerId="AD" clId="Web-{9AAFF906-DAEE-D77D-BE0B-B134FED1AA4F}" dt="2023-03-20T18:51:24.418" v="66" actId="20577"/>
          <ac:spMkLst>
            <pc:docMk/>
            <pc:sldMk cId="2107143343" sldId="299"/>
            <ac:spMk id="36" creationId="{4F4CE733-40D1-EF42-505D-1FB4E832BE9F}"/>
          </ac:spMkLst>
        </pc:spChg>
      </pc:sldChg>
      <pc:sldChg chg="modSp">
        <pc:chgData name="Dan Nevez" userId="S::dan.nevez@campbellcompany.com::ae0531a7-281c-481b-8304-e1bfd7e4c09c" providerId="AD" clId="Web-{9AAFF906-DAEE-D77D-BE0B-B134FED1AA4F}" dt="2023-03-20T18:50:59.885" v="64" actId="20577"/>
        <pc:sldMkLst>
          <pc:docMk/>
          <pc:sldMk cId="3697873949" sldId="300"/>
        </pc:sldMkLst>
        <pc:spChg chg="mod">
          <ac:chgData name="Dan Nevez" userId="S::dan.nevez@campbellcompany.com::ae0531a7-281c-481b-8304-e1bfd7e4c09c" providerId="AD" clId="Web-{9AAFF906-DAEE-D77D-BE0B-B134FED1AA4F}" dt="2023-03-20T18:50:59.885" v="64" actId="20577"/>
          <ac:spMkLst>
            <pc:docMk/>
            <pc:sldMk cId="3697873949" sldId="300"/>
            <ac:spMk id="2" creationId="{67D1D7AE-6055-C7C2-F948-5EF497336E9E}"/>
          </ac:spMkLst>
        </pc:spChg>
      </pc:sldChg>
      <pc:sldChg chg="modSp">
        <pc:chgData name="Dan Nevez" userId="S::dan.nevez@campbellcompany.com::ae0531a7-281c-481b-8304-e1bfd7e4c09c" providerId="AD" clId="Web-{9AAFF906-DAEE-D77D-BE0B-B134FED1AA4F}" dt="2023-03-20T18:57:50.961" v="193" actId="20577"/>
        <pc:sldMkLst>
          <pc:docMk/>
          <pc:sldMk cId="2528100106" sldId="309"/>
        </pc:sldMkLst>
        <pc:spChg chg="mod">
          <ac:chgData name="Dan Nevez" userId="S::dan.nevez@campbellcompany.com::ae0531a7-281c-481b-8304-e1bfd7e4c09c" providerId="AD" clId="Web-{9AAFF906-DAEE-D77D-BE0B-B134FED1AA4F}" dt="2023-03-20T18:57:35.991" v="191" actId="20577"/>
          <ac:spMkLst>
            <pc:docMk/>
            <pc:sldMk cId="2528100106" sldId="309"/>
            <ac:spMk id="14" creationId="{A1D44FAE-8C68-9658-814F-8BF350B6B80E}"/>
          </ac:spMkLst>
        </pc:spChg>
        <pc:spChg chg="mod">
          <ac:chgData name="Dan Nevez" userId="S::dan.nevez@campbellcompany.com::ae0531a7-281c-481b-8304-e1bfd7e4c09c" providerId="AD" clId="Web-{9AAFF906-DAEE-D77D-BE0B-B134FED1AA4F}" dt="2023-03-20T18:57:50.961" v="193" actId="20577"/>
          <ac:spMkLst>
            <pc:docMk/>
            <pc:sldMk cId="2528100106" sldId="309"/>
            <ac:spMk id="23" creationId="{B17517C5-F296-933A-CA81-FCF49811C92E}"/>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rgbClr val="03669A"/>
              </a:solidFill>
              <a:ln w="19050">
                <a:solidFill>
                  <a:schemeClr val="lt1"/>
                </a:solidFill>
              </a:ln>
              <a:effectLst/>
            </c:spPr>
            <c:extLst>
              <c:ext xmlns:c16="http://schemas.microsoft.com/office/drawing/2014/chart" uri="{C3380CC4-5D6E-409C-BE32-E72D297353CC}">
                <c16:uniqueId val="{00000001-5E9C-DD4A-ABD7-21BFA49EA903}"/>
              </c:ext>
            </c:extLst>
          </c:dPt>
          <c:dPt>
            <c:idx val="1"/>
            <c:bubble3D val="0"/>
            <c:spPr>
              <a:solidFill>
                <a:schemeClr val="accent5"/>
              </a:solidFill>
              <a:ln w="19050">
                <a:solidFill>
                  <a:schemeClr val="lt1"/>
                </a:solidFill>
              </a:ln>
              <a:effectLst/>
            </c:spPr>
            <c:extLst>
              <c:ext xmlns:c16="http://schemas.microsoft.com/office/drawing/2014/chart" uri="{C3380CC4-5D6E-409C-BE32-E72D297353CC}">
                <c16:uniqueId val="{00000003-5E9C-DD4A-ABD7-21BFA49EA903}"/>
              </c:ext>
            </c:extLst>
          </c:dPt>
          <c:dPt>
            <c:idx val="2"/>
            <c:bubble3D val="0"/>
            <c:spPr>
              <a:solidFill>
                <a:schemeClr val="accent5">
                  <a:tint val="65000"/>
                </a:schemeClr>
              </a:solidFill>
              <a:ln w="19050">
                <a:solidFill>
                  <a:schemeClr val="lt1"/>
                </a:solidFill>
              </a:ln>
              <a:effectLst/>
            </c:spPr>
            <c:extLst>
              <c:ext xmlns:c16="http://schemas.microsoft.com/office/drawing/2014/chart" uri="{C3380CC4-5D6E-409C-BE32-E72D297353CC}">
                <c16:uniqueId val="{00000005-5E9C-DD4A-ABD7-21BFA49EA903}"/>
              </c:ext>
            </c:extLst>
          </c:dPt>
          <c:cat>
            <c:strRef>
              <c:f>Sheet1!$A$2:$A$4</c:f>
              <c:strCache>
                <c:ptCount val="3"/>
                <c:pt idx="0">
                  <c:v>1st Qtr</c:v>
                </c:pt>
                <c:pt idx="1">
                  <c:v>2nd Qtr</c:v>
                </c:pt>
                <c:pt idx="2">
                  <c:v>3rd Qtr</c:v>
                </c:pt>
              </c:strCache>
            </c:strRef>
          </c:cat>
          <c:val>
            <c:numRef>
              <c:f>Sheet1!$B$2:$B$4</c:f>
              <c:numCache>
                <c:formatCode>General</c:formatCode>
                <c:ptCount val="3"/>
                <c:pt idx="0">
                  <c:v>70</c:v>
                </c:pt>
                <c:pt idx="1">
                  <c:v>28</c:v>
                </c:pt>
                <c:pt idx="2">
                  <c:v>2</c:v>
                </c:pt>
              </c:numCache>
            </c:numRef>
          </c:val>
          <c:extLst>
            <c:ext xmlns:c16="http://schemas.microsoft.com/office/drawing/2014/chart" uri="{C3380CC4-5D6E-409C-BE32-E72D297353CC}">
              <c16:uniqueId val="{00000006-5E9C-DD4A-ABD7-21BFA49EA903}"/>
            </c:ext>
          </c:extLst>
        </c:ser>
        <c:dLbls>
          <c:showLegendKey val="0"/>
          <c:showVal val="0"/>
          <c:showCatName val="0"/>
          <c:showSerName val="0"/>
          <c:showPercent val="0"/>
          <c:showBubbleSize val="0"/>
          <c:showLeaderLines val="1"/>
        </c:dLbls>
        <c:firstSliceAng val="0"/>
        <c:holeSize val="51"/>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5">
                <a:shade val="58000"/>
              </a:schemeClr>
            </a:solidFill>
            <a:ln>
              <a:noFill/>
            </a:ln>
            <a:effectLst/>
          </c:spPr>
          <c:invertIfNegative val="0"/>
          <c:dPt>
            <c:idx val="0"/>
            <c:invertIfNegative val="0"/>
            <c:bubble3D val="0"/>
            <c:spPr>
              <a:solidFill>
                <a:srgbClr val="03669A"/>
              </a:solidFill>
              <a:ln>
                <a:noFill/>
              </a:ln>
              <a:effectLst/>
            </c:spPr>
            <c:extLst>
              <c:ext xmlns:c16="http://schemas.microsoft.com/office/drawing/2014/chart" uri="{C3380CC4-5D6E-409C-BE32-E72D297353CC}">
                <c16:uniqueId val="{00000004-8911-0D42-A8B2-842A9B33FD44}"/>
              </c:ext>
            </c:extLst>
          </c:dPt>
          <c:cat>
            <c:strRef>
              <c:f>Sheet1!$A$2</c:f>
              <c:strCache>
                <c:ptCount val="1"/>
                <c:pt idx="0">
                  <c:v>Category 1</c:v>
                </c:pt>
              </c:strCache>
            </c:strRef>
          </c:cat>
          <c:val>
            <c:numRef>
              <c:f>Sheet1!$B$2</c:f>
              <c:numCache>
                <c:formatCode>General</c:formatCode>
                <c:ptCount val="1"/>
                <c:pt idx="0">
                  <c:v>88</c:v>
                </c:pt>
              </c:numCache>
            </c:numRef>
          </c:val>
          <c:extLst>
            <c:ext xmlns:c16="http://schemas.microsoft.com/office/drawing/2014/chart" uri="{C3380CC4-5D6E-409C-BE32-E72D297353CC}">
              <c16:uniqueId val="{00000000-8911-0D42-A8B2-842A9B33FD44}"/>
            </c:ext>
          </c:extLst>
        </c:ser>
        <c:ser>
          <c:idx val="1"/>
          <c:order val="1"/>
          <c:tx>
            <c:strRef>
              <c:f>Sheet1!$C$1</c:f>
              <c:strCache>
                <c:ptCount val="1"/>
                <c:pt idx="0">
                  <c:v>Series 2</c:v>
                </c:pt>
              </c:strCache>
            </c:strRef>
          </c:tx>
          <c:spPr>
            <a:solidFill>
              <a:schemeClr val="accent5">
                <a:shade val="86000"/>
              </a:schemeClr>
            </a:solidFill>
            <a:ln>
              <a:noFill/>
            </a:ln>
            <a:effectLst/>
          </c:spPr>
          <c:invertIfNegative val="0"/>
          <c:cat>
            <c:strRef>
              <c:f>Sheet1!$A$2</c:f>
              <c:strCache>
                <c:ptCount val="1"/>
                <c:pt idx="0">
                  <c:v>Category 1</c:v>
                </c:pt>
              </c:strCache>
            </c:strRef>
          </c:cat>
          <c:val>
            <c:numRef>
              <c:f>Sheet1!$C$2</c:f>
              <c:numCache>
                <c:formatCode>General</c:formatCode>
                <c:ptCount val="1"/>
                <c:pt idx="0">
                  <c:v>51</c:v>
                </c:pt>
              </c:numCache>
            </c:numRef>
          </c:val>
          <c:extLst>
            <c:ext xmlns:c16="http://schemas.microsoft.com/office/drawing/2014/chart" uri="{C3380CC4-5D6E-409C-BE32-E72D297353CC}">
              <c16:uniqueId val="{00000001-8911-0D42-A8B2-842A9B33FD44}"/>
            </c:ext>
          </c:extLst>
        </c:ser>
        <c:ser>
          <c:idx val="2"/>
          <c:order val="2"/>
          <c:tx>
            <c:strRef>
              <c:f>Sheet1!$D$1</c:f>
              <c:strCache>
                <c:ptCount val="1"/>
                <c:pt idx="0">
                  <c:v>Series 3</c:v>
                </c:pt>
              </c:strCache>
            </c:strRef>
          </c:tx>
          <c:spPr>
            <a:solidFill>
              <a:schemeClr val="accent5">
                <a:tint val="86000"/>
              </a:schemeClr>
            </a:solidFill>
            <a:ln>
              <a:noFill/>
            </a:ln>
            <a:effectLst/>
          </c:spPr>
          <c:invertIfNegative val="0"/>
          <c:cat>
            <c:strRef>
              <c:f>Sheet1!$A$2</c:f>
              <c:strCache>
                <c:ptCount val="1"/>
                <c:pt idx="0">
                  <c:v>Category 1</c:v>
                </c:pt>
              </c:strCache>
            </c:strRef>
          </c:cat>
          <c:val>
            <c:numRef>
              <c:f>Sheet1!$D$2</c:f>
              <c:numCache>
                <c:formatCode>General</c:formatCode>
                <c:ptCount val="1"/>
                <c:pt idx="0">
                  <c:v>44</c:v>
                </c:pt>
              </c:numCache>
            </c:numRef>
          </c:val>
          <c:extLst>
            <c:ext xmlns:c16="http://schemas.microsoft.com/office/drawing/2014/chart" uri="{C3380CC4-5D6E-409C-BE32-E72D297353CC}">
              <c16:uniqueId val="{00000002-8911-0D42-A8B2-842A9B33FD44}"/>
            </c:ext>
          </c:extLst>
        </c:ser>
        <c:ser>
          <c:idx val="3"/>
          <c:order val="3"/>
          <c:tx>
            <c:strRef>
              <c:f>Sheet1!$E$1</c:f>
              <c:strCache>
                <c:ptCount val="1"/>
                <c:pt idx="0">
                  <c:v>Series 4</c:v>
                </c:pt>
              </c:strCache>
            </c:strRef>
          </c:tx>
          <c:spPr>
            <a:solidFill>
              <a:schemeClr val="accent5">
                <a:tint val="58000"/>
              </a:schemeClr>
            </a:solidFill>
            <a:ln>
              <a:noFill/>
            </a:ln>
            <a:effectLst/>
          </c:spPr>
          <c:invertIfNegative val="0"/>
          <c:cat>
            <c:strRef>
              <c:f>Sheet1!$A$2</c:f>
              <c:strCache>
                <c:ptCount val="1"/>
                <c:pt idx="0">
                  <c:v>Category 1</c:v>
                </c:pt>
              </c:strCache>
            </c:strRef>
          </c:cat>
          <c:val>
            <c:numRef>
              <c:f>Sheet1!$E$2</c:f>
              <c:numCache>
                <c:formatCode>General</c:formatCode>
                <c:ptCount val="1"/>
                <c:pt idx="0">
                  <c:v>16</c:v>
                </c:pt>
              </c:numCache>
            </c:numRef>
          </c:val>
          <c:extLst>
            <c:ext xmlns:c16="http://schemas.microsoft.com/office/drawing/2014/chart" uri="{C3380CC4-5D6E-409C-BE32-E72D297353CC}">
              <c16:uniqueId val="{00000003-8911-0D42-A8B2-842A9B33FD44}"/>
            </c:ext>
          </c:extLst>
        </c:ser>
        <c:dLbls>
          <c:showLegendKey val="0"/>
          <c:showVal val="0"/>
          <c:showCatName val="0"/>
          <c:showSerName val="0"/>
          <c:showPercent val="0"/>
          <c:showBubbleSize val="0"/>
        </c:dLbls>
        <c:gapWidth val="42"/>
        <c:overlap val="-35"/>
        <c:axId val="796840784"/>
        <c:axId val="796834512"/>
      </c:barChart>
      <c:catAx>
        <c:axId val="796840784"/>
        <c:scaling>
          <c:orientation val="minMax"/>
        </c:scaling>
        <c:delete val="1"/>
        <c:axPos val="b"/>
        <c:numFmt formatCode="General" sourceLinked="1"/>
        <c:majorTickMark val="none"/>
        <c:minorTickMark val="none"/>
        <c:tickLblPos val="nextTo"/>
        <c:crossAx val="796834512"/>
        <c:crosses val="autoZero"/>
        <c:auto val="1"/>
        <c:lblAlgn val="ctr"/>
        <c:lblOffset val="100"/>
        <c:noMultiLvlLbl val="0"/>
      </c:catAx>
      <c:valAx>
        <c:axId val="796834512"/>
        <c:scaling>
          <c:orientation val="minMax"/>
        </c:scaling>
        <c:delete val="1"/>
        <c:axPos val="l"/>
        <c:numFmt formatCode="General" sourceLinked="1"/>
        <c:majorTickMark val="none"/>
        <c:minorTickMark val="none"/>
        <c:tickLblPos val="nextTo"/>
        <c:crossAx val="7968407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doughnutChart>
        <c:varyColors val="1"/>
        <c:ser>
          <c:idx val="0"/>
          <c:order val="0"/>
          <c:tx>
            <c:strRef>
              <c:f>Sheet1!$B$1</c:f>
              <c:strCache>
                <c:ptCount val="1"/>
                <c:pt idx="0">
                  <c:v>Series 1</c:v>
                </c:pt>
              </c:strCache>
            </c:strRef>
          </c:tx>
          <c:dPt>
            <c:idx val="0"/>
            <c:bubble3D val="0"/>
            <c:spPr>
              <a:solidFill>
                <a:srgbClr val="03669A"/>
              </a:solidFill>
              <a:ln>
                <a:noFill/>
              </a:ln>
              <a:effectLst/>
            </c:spPr>
            <c:extLst>
              <c:ext xmlns:c16="http://schemas.microsoft.com/office/drawing/2014/chart" uri="{C3380CC4-5D6E-409C-BE32-E72D297353CC}">
                <c16:uniqueId val="{00000001-F3D0-364F-8EBB-BF5EE85D0366}"/>
              </c:ext>
            </c:extLst>
          </c:dPt>
          <c:dPt>
            <c:idx val="1"/>
            <c:bubble3D val="0"/>
            <c:spPr>
              <a:solidFill>
                <a:schemeClr val="accent5">
                  <a:tint val="77000"/>
                </a:schemeClr>
              </a:solidFill>
              <a:ln>
                <a:noFill/>
              </a:ln>
              <a:effectLst/>
            </c:spPr>
            <c:extLst>
              <c:ext xmlns:c16="http://schemas.microsoft.com/office/drawing/2014/chart" uri="{C3380CC4-5D6E-409C-BE32-E72D297353CC}">
                <c16:uniqueId val="{00000003-F3D0-364F-8EBB-BF5EE85D0366}"/>
              </c:ext>
            </c:extLst>
          </c:dPt>
          <c:cat>
            <c:strRef>
              <c:f>Sheet1!$A$2:$A$3</c:f>
              <c:strCache>
                <c:ptCount val="2"/>
                <c:pt idx="0">
                  <c:v>Category 1</c:v>
                </c:pt>
                <c:pt idx="1">
                  <c:v>Category 2</c:v>
                </c:pt>
              </c:strCache>
            </c:strRef>
          </c:cat>
          <c:val>
            <c:numRef>
              <c:f>Sheet1!$B$2:$B$3</c:f>
              <c:numCache>
                <c:formatCode>General</c:formatCode>
                <c:ptCount val="2"/>
                <c:pt idx="0">
                  <c:v>64</c:v>
                </c:pt>
                <c:pt idx="1">
                  <c:v>36</c:v>
                </c:pt>
              </c:numCache>
            </c:numRef>
          </c:val>
          <c:extLst>
            <c:ext xmlns:c16="http://schemas.microsoft.com/office/drawing/2014/chart" uri="{C3380CC4-5D6E-409C-BE32-E72D297353CC}">
              <c16:uniqueId val="{00000004-F3D0-364F-8EBB-BF5EE85D0366}"/>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solidFill>
              <a:srgbClr val="0085CA"/>
            </a:solidFill>
            <a:ln w="76200">
              <a:solidFill>
                <a:schemeClr val="accent1">
                  <a:lumMod val="20000"/>
                  <a:lumOff val="80000"/>
                </a:schemeClr>
              </a:solidFill>
            </a:ln>
          </c:spPr>
          <c:explosion val="3"/>
          <c:dPt>
            <c:idx val="0"/>
            <c:bubble3D val="0"/>
            <c:spPr>
              <a:solidFill>
                <a:srgbClr val="03669A"/>
              </a:solidFill>
              <a:ln w="76200">
                <a:solidFill>
                  <a:schemeClr val="bg1"/>
                </a:solidFill>
              </a:ln>
              <a:effectLst/>
            </c:spPr>
            <c:extLst>
              <c:ext xmlns:c16="http://schemas.microsoft.com/office/drawing/2014/chart" uri="{C3380CC4-5D6E-409C-BE32-E72D297353CC}">
                <c16:uniqueId val="{00000001-C527-3B4A-881B-9EA12548D2F8}"/>
              </c:ext>
            </c:extLst>
          </c:dPt>
          <c:dPt>
            <c:idx val="1"/>
            <c:bubble3D val="0"/>
            <c:spPr>
              <a:solidFill>
                <a:schemeClr val="accent5">
                  <a:lumMod val="75000"/>
                </a:schemeClr>
              </a:solidFill>
              <a:ln w="76200">
                <a:solidFill>
                  <a:schemeClr val="bg1"/>
                </a:solidFill>
              </a:ln>
              <a:effectLst/>
            </c:spPr>
            <c:extLst>
              <c:ext xmlns:c16="http://schemas.microsoft.com/office/drawing/2014/chart" uri="{C3380CC4-5D6E-409C-BE32-E72D297353CC}">
                <c16:uniqueId val="{00000003-C527-3B4A-881B-9EA12548D2F8}"/>
              </c:ext>
            </c:extLst>
          </c:dPt>
          <c:dPt>
            <c:idx val="2"/>
            <c:bubble3D val="0"/>
            <c:spPr>
              <a:solidFill>
                <a:schemeClr val="accent1">
                  <a:lumMod val="75000"/>
                </a:schemeClr>
              </a:solidFill>
              <a:ln w="76200">
                <a:solidFill>
                  <a:schemeClr val="bg1"/>
                </a:solidFill>
              </a:ln>
              <a:effectLst/>
            </c:spPr>
            <c:extLst>
              <c:ext xmlns:c16="http://schemas.microsoft.com/office/drawing/2014/chart" uri="{C3380CC4-5D6E-409C-BE32-E72D297353CC}">
                <c16:uniqueId val="{00000005-C527-3B4A-881B-9EA12548D2F8}"/>
              </c:ext>
            </c:extLst>
          </c:dPt>
          <c:dPt>
            <c:idx val="3"/>
            <c:bubble3D val="0"/>
            <c:spPr>
              <a:solidFill>
                <a:srgbClr val="0070C0"/>
              </a:solidFill>
              <a:ln w="76200">
                <a:solidFill>
                  <a:schemeClr val="bg1"/>
                </a:solidFill>
              </a:ln>
              <a:effectLst/>
            </c:spPr>
            <c:extLst>
              <c:ext xmlns:c16="http://schemas.microsoft.com/office/drawing/2014/chart" uri="{C3380CC4-5D6E-409C-BE32-E72D297353CC}">
                <c16:uniqueId val="{00000007-C527-3B4A-881B-9EA12548D2F8}"/>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1</c:v>
                </c:pt>
                <c:pt idx="1">
                  <c:v>1</c:v>
                </c:pt>
                <c:pt idx="2">
                  <c:v>1</c:v>
                </c:pt>
                <c:pt idx="3">
                  <c:v>1</c:v>
                </c:pt>
              </c:numCache>
            </c:numRef>
          </c:val>
          <c:extLst>
            <c:ext xmlns:c16="http://schemas.microsoft.com/office/drawing/2014/chart" uri="{C3380CC4-5D6E-409C-BE32-E72D297353CC}">
              <c16:uniqueId val="{00000008-C527-3B4A-881B-9EA12548D2F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userShapes r:id="rId2"/>
</c:chartSpace>
</file>

<file path=ppt/charts/colors1.xml><?xml version="1.0" encoding="utf-8"?>
<cs:colorStyle xmlns:cs="http://schemas.microsoft.com/office/drawing/2012/chartStyle" xmlns:a="http://schemas.openxmlformats.org/drawingml/2006/main" meth="withinLinear" id="18">
  <a:schemeClr val="accent5"/>
</cs:colorStyle>
</file>

<file path=ppt/charts/colors2.xml><?xml version="1.0" encoding="utf-8"?>
<cs:colorStyle xmlns:cs="http://schemas.microsoft.com/office/drawing/2012/chartStyle" xmlns:a="http://schemas.openxmlformats.org/drawingml/2006/main" meth="withinLinear" id="18">
  <a:schemeClr val="accent5"/>
</cs:colorStyle>
</file>

<file path=ppt/charts/colors3.xml><?xml version="1.0" encoding="utf-8"?>
<cs:colorStyle xmlns:cs="http://schemas.microsoft.com/office/drawing/2012/chartStyle" xmlns:a="http://schemas.openxmlformats.org/drawingml/2006/main" meth="withinLinear" id="18">
  <a:schemeClr val="accent5"/>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0.36875</cdr:x>
      <cdr:y>0.30313</cdr:y>
    </cdr:from>
    <cdr:to>
      <cdr:x>0.63125</cdr:x>
      <cdr:y>0.69688</cdr:y>
    </cdr:to>
    <cdr:sp macro="" textlink="">
      <cdr:nvSpPr>
        <cdr:cNvPr id="2" name="Oval 1"/>
        <cdr:cNvSpPr/>
      </cdr:nvSpPr>
      <cdr:spPr>
        <a:xfrm xmlns:a="http://schemas.openxmlformats.org/drawingml/2006/main">
          <a:off x="2247900" y="1231900"/>
          <a:ext cx="1600200" cy="1600200"/>
        </a:xfrm>
        <a:prstGeom xmlns:a="http://schemas.openxmlformats.org/drawingml/2006/main" prst="ellipse">
          <a:avLst/>
        </a:prstGeom>
        <a:solidFill xmlns:a="http://schemas.openxmlformats.org/drawingml/2006/main">
          <a:srgbClr val="03669A"/>
        </a:solidFill>
        <a:ln xmlns:a="http://schemas.openxmlformats.org/drawingml/2006/main" w="165100">
          <a:solidFill>
            <a:schemeClr val="accent3">
              <a:lumMod val="20000"/>
              <a:lumOff val="80000"/>
            </a:schemeClr>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dirty="0">
            <a:solidFill>
              <a:schemeClr val="bg1"/>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85F839-4AEB-4152-9A92-26F7CD2AA57C}" type="datetimeFigureOut">
              <a:rPr lang="en-US" smtClean="0"/>
              <a:t>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25E567-6481-4385-8786-9B77B5C08A02}" type="slidenum">
              <a:rPr lang="en-US" smtClean="0"/>
              <a:t>‹#›</a:t>
            </a:fld>
            <a:endParaRPr lang="en-US"/>
          </a:p>
        </p:txBody>
      </p:sp>
    </p:spTree>
    <p:extLst>
      <p:ext uri="{BB962C8B-B14F-4D97-AF65-F5344CB8AC3E}">
        <p14:creationId xmlns:p14="http://schemas.microsoft.com/office/powerpoint/2010/main" val="6405720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800" b="0" i="0" u="none" strike="noStrike" baseline="0" dirty="0">
                <a:solidFill>
                  <a:srgbClr val="555759"/>
                </a:solidFill>
                <a:latin typeface="Minion Pro"/>
              </a:rPr>
              <a:t>Giving by individuals comprised 67 percent of total giving in 2021.</a:t>
            </a:r>
            <a:r>
              <a:rPr lang="en-US" sz="1800" b="0" i="0" u="none" strike="noStrike" baseline="30000" dirty="0">
                <a:solidFill>
                  <a:srgbClr val="555759"/>
                </a:solidFill>
                <a:latin typeface="Minion Pro"/>
              </a:rPr>
              <a:t>1</a:t>
            </a:r>
            <a:r>
              <a:rPr lang="en-US" sz="1800" b="0" i="0" u="none" strike="noStrike" baseline="0" dirty="0">
                <a:solidFill>
                  <a:srgbClr val="555759"/>
                </a:solidFill>
                <a:latin typeface="Minion Pro"/>
              </a:rPr>
              <a:t> </a:t>
            </a:r>
          </a:p>
          <a:p>
            <a:r>
              <a:rPr lang="en-US" sz="1800" b="0" i="0" u="none" strike="noStrike" baseline="0" dirty="0">
                <a:solidFill>
                  <a:srgbClr val="D3A905"/>
                </a:solidFill>
                <a:latin typeface="Minion Pro"/>
              </a:rPr>
              <a:t>• </a:t>
            </a:r>
            <a:r>
              <a:rPr lang="en-US" sz="1800" b="0" i="0" u="none" strike="noStrike" baseline="0" dirty="0">
                <a:solidFill>
                  <a:srgbClr val="555759"/>
                </a:solidFill>
                <a:latin typeface="Minion Pro"/>
              </a:rPr>
              <a:t>Giving by foundations—which includes grants made by independent, community, and operating foundations—amounted to 19 percent of all gifts made in 2021.</a:t>
            </a:r>
            <a:r>
              <a:rPr lang="en-US" sz="1800" b="0" i="0" u="none" strike="noStrike" baseline="30000" dirty="0">
                <a:solidFill>
                  <a:srgbClr val="555759"/>
                </a:solidFill>
                <a:latin typeface="Minion Pro"/>
              </a:rPr>
              <a:t> 2</a:t>
            </a:r>
            <a:r>
              <a:rPr lang="en-US" sz="1800" b="0" i="0" u="none" strike="noStrike" baseline="0" dirty="0">
                <a:solidFill>
                  <a:srgbClr val="555759"/>
                </a:solidFill>
                <a:latin typeface="Minion Pro"/>
              </a:rPr>
              <a:t> </a:t>
            </a:r>
          </a:p>
          <a:p>
            <a:r>
              <a:rPr lang="en-US" sz="1800" b="0" i="0" u="none" strike="noStrike" baseline="0" dirty="0">
                <a:solidFill>
                  <a:srgbClr val="D3A905"/>
                </a:solidFill>
                <a:latin typeface="Minion Pro"/>
              </a:rPr>
              <a:t>• </a:t>
            </a:r>
            <a:r>
              <a:rPr lang="en-US" sz="1800" b="0" i="0" u="none" strike="noStrike" baseline="0" dirty="0">
                <a:solidFill>
                  <a:srgbClr val="555759"/>
                </a:solidFill>
                <a:latin typeface="Minion Pro"/>
              </a:rPr>
              <a:t>Giving by bequest accounted for 9 percent of all gifts made in 2021. </a:t>
            </a:r>
          </a:p>
          <a:p>
            <a:r>
              <a:rPr lang="en-US" sz="1800" b="0" i="0" u="none" strike="noStrike" baseline="0" dirty="0">
                <a:solidFill>
                  <a:srgbClr val="D3A905"/>
                </a:solidFill>
                <a:latin typeface="Minion Pro"/>
              </a:rPr>
              <a:t>• </a:t>
            </a:r>
            <a:r>
              <a:rPr lang="en-US" sz="1800" b="0" i="0" u="none" strike="noStrike" baseline="0" dirty="0">
                <a:solidFill>
                  <a:srgbClr val="555759"/>
                </a:solidFill>
                <a:latin typeface="Minion Pro"/>
              </a:rPr>
              <a:t>Giving by corporations comprised 4 percent of total giving in 2021.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CDC37309-6779-454C-B1B6-B6B3DEBA5D55}" type="slidenum">
              <a:rPr lang="en-US" smtClean="0"/>
              <a:t>5</a:t>
            </a:fld>
            <a:endParaRPr lang="en-US"/>
          </a:p>
        </p:txBody>
      </p:sp>
    </p:spTree>
    <p:extLst>
      <p:ext uri="{BB962C8B-B14F-4D97-AF65-F5344CB8AC3E}">
        <p14:creationId xmlns:p14="http://schemas.microsoft.com/office/powerpoint/2010/main" val="22133626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800" b="0" i="0" u="none" strike="noStrike" baseline="0" dirty="0">
                <a:solidFill>
                  <a:srgbClr val="555759"/>
                </a:solidFill>
                <a:latin typeface="Minion Pro"/>
              </a:rPr>
              <a:t>Religious organizations received the largest share of charitable dollars in 2021, at 27 percent of total giving.</a:t>
            </a:r>
            <a:r>
              <a:rPr lang="en-US" sz="1800" b="0" i="0" u="none" strike="noStrike" baseline="30000" dirty="0">
                <a:solidFill>
                  <a:srgbClr val="555759"/>
                </a:solidFill>
                <a:latin typeface="Minion Pro"/>
              </a:rPr>
              <a:t> 3</a:t>
            </a:r>
            <a:r>
              <a:rPr lang="en-US" sz="1800" b="0" i="0" u="none" strike="noStrike" baseline="0" dirty="0">
                <a:solidFill>
                  <a:srgbClr val="555759"/>
                </a:solidFill>
                <a:latin typeface="Minion Pro"/>
              </a:rPr>
              <a:t> </a:t>
            </a:r>
          </a:p>
          <a:p>
            <a:pPr marL="285750" indent="-285750">
              <a:buFont typeface="Arial" panose="020B0604020202020204" pitchFamily="34" charset="0"/>
              <a:buChar char="•"/>
            </a:pPr>
            <a:r>
              <a:rPr lang="en-US" sz="1800" b="0" i="0" u="none" strike="noStrike" baseline="0" dirty="0">
                <a:solidFill>
                  <a:srgbClr val="555759"/>
                </a:solidFill>
                <a:latin typeface="Minion Pro"/>
              </a:rPr>
              <a:t>The education subsector comprised the second-largest portion of charitable dollars in 2021, receiving 14 percent of total gifts. </a:t>
            </a:r>
          </a:p>
          <a:p>
            <a:pPr marL="285750" indent="-285750">
              <a:buFont typeface="Arial" panose="020B0604020202020204" pitchFamily="34" charset="0"/>
              <a:buChar char="•"/>
            </a:pPr>
            <a:r>
              <a:rPr lang="en-US" sz="1800" b="0" i="0" u="none" strike="noStrike" baseline="0" dirty="0">
                <a:solidFill>
                  <a:srgbClr val="555759"/>
                </a:solidFill>
                <a:latin typeface="Minion Pro"/>
              </a:rPr>
              <a:t>Human services organizations ranked third in total gifts received, at 13 percent of charitable dollars in 2021. </a:t>
            </a:r>
            <a:endParaRPr lang="en-US" sz="1800" b="0" i="0" u="none" strike="noStrike" baseline="0" dirty="0">
              <a:latin typeface="Minion Pro"/>
            </a:endParaRPr>
          </a:p>
          <a:p>
            <a:pPr marL="285750" indent="-285750">
              <a:buFont typeface="Arial" panose="020B0604020202020204" pitchFamily="34" charset="0"/>
              <a:buChar char="•"/>
            </a:pPr>
            <a:r>
              <a:rPr lang="en-US" sz="1800" b="0" i="0" u="none" strike="noStrike" baseline="0" dirty="0">
                <a:solidFill>
                  <a:srgbClr val="555759"/>
                </a:solidFill>
                <a:latin typeface="Minion Pro"/>
              </a:rPr>
              <a:t>Gifts to grantmaking foundations—including independent, community, and operating foundations—comprised the fourth-largest share of charitable dollars in 2021, amounting to 13 percent of total giving. </a:t>
            </a:r>
          </a:p>
          <a:p>
            <a:pPr marL="285750" indent="-285750">
              <a:buFont typeface="Arial" panose="020B0604020202020204" pitchFamily="34" charset="0"/>
              <a:buChar char="•"/>
            </a:pPr>
            <a:r>
              <a:rPr lang="en-US" sz="1800" b="0" i="0" u="none" strike="noStrike" baseline="0" dirty="0">
                <a:solidFill>
                  <a:srgbClr val="555759"/>
                </a:solidFill>
                <a:latin typeface="Minion Pro"/>
              </a:rPr>
              <a:t>Comprising the fifth-largest portion of charitable dollars in 2021, public-society benefit organizations received 11 percent of total giving. </a:t>
            </a:r>
          </a:p>
          <a:p>
            <a:pPr marL="285750" indent="-285750">
              <a:buFont typeface="Arial" panose="020B0604020202020204" pitchFamily="34" charset="0"/>
              <a:buChar char="•"/>
            </a:pPr>
            <a:r>
              <a:rPr lang="en-US" sz="1800" b="0" i="0" u="none" strike="noStrike" baseline="0" dirty="0">
                <a:solidFill>
                  <a:srgbClr val="555759"/>
                </a:solidFill>
                <a:latin typeface="Minion Pro"/>
              </a:rPr>
              <a:t>The health subsector ranked sixth in total gifts received, at 8 percent of charitable dollars in 2021. </a:t>
            </a:r>
          </a:p>
          <a:p>
            <a:pPr marL="285750" indent="-285750">
              <a:buFont typeface="Arial" panose="020B0604020202020204" pitchFamily="34" charset="0"/>
              <a:buChar char="•"/>
            </a:pPr>
            <a:r>
              <a:rPr lang="en-US" sz="1800" b="0" i="0" u="none" strike="noStrike" baseline="0" dirty="0">
                <a:solidFill>
                  <a:srgbClr val="555759"/>
                </a:solidFill>
                <a:latin typeface="Minion Pro"/>
              </a:rPr>
              <a:t>The international affairs subsector ranked seventh in total gifts received, amounting to 5 percent of charitable dollars in 2021. </a:t>
            </a:r>
          </a:p>
          <a:p>
            <a:pPr marL="285750" indent="-285750">
              <a:buFont typeface="Arial" panose="020B0604020202020204" pitchFamily="34" charset="0"/>
              <a:buChar char="•"/>
            </a:pPr>
            <a:r>
              <a:rPr lang="en-US" sz="1800" b="0" i="0" u="none" strike="noStrike" baseline="0" dirty="0">
                <a:solidFill>
                  <a:srgbClr val="555759"/>
                </a:solidFill>
                <a:latin typeface="Minion Pro"/>
              </a:rPr>
              <a:t>Arts, culture, and humanities organizations received the eighth-largest portion of charitable dollars in 2021, at 5 percent of total giving. </a:t>
            </a:r>
          </a:p>
          <a:p>
            <a:pPr marL="285750" indent="-285750">
              <a:buFont typeface="Arial" panose="020B0604020202020204" pitchFamily="34" charset="0"/>
              <a:buChar char="•"/>
            </a:pPr>
            <a:r>
              <a:rPr lang="en-US" sz="1800" b="0" i="0" u="none" strike="noStrike" baseline="0" dirty="0">
                <a:solidFill>
                  <a:srgbClr val="555759"/>
                </a:solidFill>
                <a:latin typeface="Minion Pro"/>
              </a:rPr>
              <a:t>Comprising the ninth-largest share of charitable dollars in 2021, the environment and animals subsector received 3 percent of total gifts. </a:t>
            </a:r>
          </a:p>
          <a:p>
            <a:pPr marL="285750" indent="-285750">
              <a:buFont typeface="Arial" panose="020B0604020202020204" pitchFamily="34" charset="0"/>
              <a:buChar char="•"/>
            </a:pPr>
            <a:r>
              <a:rPr lang="en-US" sz="1800" b="0" i="0" u="none" strike="noStrike" baseline="0" dirty="0">
                <a:solidFill>
                  <a:srgbClr val="555759"/>
                </a:solidFill>
                <a:latin typeface="Minion Pro"/>
              </a:rPr>
              <a:t>Finally, gifts made directly to individuals amounted to 2 percent of total giving in 2021. </a:t>
            </a:r>
          </a:p>
        </p:txBody>
      </p:sp>
      <p:sp>
        <p:nvSpPr>
          <p:cNvPr id="4" name="Slide Number Placeholder 3"/>
          <p:cNvSpPr>
            <a:spLocks noGrp="1"/>
          </p:cNvSpPr>
          <p:nvPr>
            <p:ph type="sldNum" sz="quarter" idx="5"/>
          </p:nvPr>
        </p:nvSpPr>
        <p:spPr/>
        <p:txBody>
          <a:bodyPr/>
          <a:lstStyle/>
          <a:p>
            <a:fld id="{CDC37309-6779-454C-B1B6-B6B3DEBA5D55}" type="slidenum">
              <a:rPr lang="en-US" smtClean="0"/>
              <a:t>6</a:t>
            </a:fld>
            <a:endParaRPr lang="en-US"/>
          </a:p>
        </p:txBody>
      </p:sp>
    </p:spTree>
    <p:extLst>
      <p:ext uri="{BB962C8B-B14F-4D97-AF65-F5344CB8AC3E}">
        <p14:creationId xmlns:p14="http://schemas.microsoft.com/office/powerpoint/2010/main" val="21088006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800" b="0" i="0" u="none" strike="noStrike" baseline="0" dirty="0">
                <a:solidFill>
                  <a:srgbClr val="555759"/>
                </a:solidFill>
                <a:latin typeface="Minion Pro"/>
              </a:rPr>
              <a:t>Total giving reached $484.85 billion in 2021, a 4.0 percent increase in current dollars. In inflation-adjusted terms, total giving changed by -0.7 percent in 2021, staying relatively flat with 2020.</a:t>
            </a:r>
            <a:r>
              <a:rPr lang="en-US" sz="1800" b="0" i="0" u="none" strike="noStrike" baseline="30000" dirty="0">
                <a:solidFill>
                  <a:srgbClr val="555759"/>
                </a:solidFill>
                <a:latin typeface="Minion Pro"/>
              </a:rPr>
              <a:t> 10</a:t>
            </a:r>
            <a:r>
              <a:rPr lang="en-US" sz="1800" b="0" i="0" u="none" strike="noStrike" baseline="0" dirty="0">
                <a:solidFill>
                  <a:srgbClr val="555759"/>
                </a:solidFill>
                <a:latin typeface="Minion Pro"/>
              </a:rPr>
              <a:t> </a:t>
            </a:r>
          </a:p>
          <a:p>
            <a:pPr marL="285750" indent="-285750">
              <a:buFont typeface="Arial" panose="020B0604020202020204" pitchFamily="34" charset="0"/>
              <a:buChar char="•"/>
            </a:pPr>
            <a:r>
              <a:rPr lang="en-US" sz="1800" b="0" i="0" u="none" strike="noStrike" baseline="0" dirty="0">
                <a:solidFill>
                  <a:srgbClr val="555759"/>
                </a:solidFill>
                <a:latin typeface="Minion Pro"/>
              </a:rPr>
              <a:t>Total charitable giving has increased or stayed flat in current dollars every year since 1981, with the exception of three years that saw declines: 1987, 2008, and 2009.</a:t>
            </a:r>
            <a:r>
              <a:rPr lang="en-US" sz="1800" b="0" i="0" u="none" strike="noStrike" baseline="30000" dirty="0">
                <a:solidFill>
                  <a:srgbClr val="555759"/>
                </a:solidFill>
                <a:latin typeface="Minion Pro"/>
              </a:rPr>
              <a:t> 11</a:t>
            </a:r>
            <a:r>
              <a:rPr lang="en-US" sz="1800" b="0" i="0" u="none" strike="noStrike" baseline="0" dirty="0">
                <a:solidFill>
                  <a:srgbClr val="555759"/>
                </a:solidFill>
                <a:latin typeface="Minion Pro"/>
              </a:rPr>
              <a:t> The annualized average rate of change in total giving in current dollars since 1981 is 5.6 percent. By comparison, the rate of change between 2020 and 2021 is lower than the 40-year annualized average. </a:t>
            </a:r>
          </a:p>
          <a:p>
            <a:pPr marL="285750" indent="-285750">
              <a:buFont typeface="Arial" panose="020B0604020202020204" pitchFamily="34" charset="0"/>
              <a:buChar char="•"/>
            </a:pPr>
            <a:r>
              <a:rPr lang="en-US" sz="1800" b="0" i="0" u="none" strike="noStrike" baseline="0" dirty="0">
                <a:solidFill>
                  <a:srgbClr val="555759"/>
                </a:solidFill>
                <a:latin typeface="Minion Pro"/>
              </a:rPr>
              <a:t>Adjusted for inflation, total charitable giving has declined ten times since 1981. The average annualized rate of change in total giving in inflation-adjusted dollars since 1981 is 2.7 percent, making the inflation-adjusted rate of change between 2020 and 2021 lower than average. </a:t>
            </a:r>
          </a:p>
          <a:p>
            <a:pPr marL="285750" indent="-285750">
              <a:buFont typeface="Arial" panose="020B0604020202020204" pitchFamily="34" charset="0"/>
              <a:buChar char="•"/>
            </a:pPr>
            <a:r>
              <a:rPr lang="en-US" sz="1800" b="0" i="0" u="none" strike="noStrike" baseline="0" dirty="0">
                <a:solidFill>
                  <a:srgbClr val="555759"/>
                </a:solidFill>
                <a:latin typeface="Minion Pro"/>
              </a:rPr>
              <a:t>The Great Recession ended in 2009. For the most recent decade from 2012 to 2021, the total growth in inflation-adjusted giving is 24 percent. </a:t>
            </a:r>
          </a:p>
          <a:p>
            <a:pPr marL="285750" indent="-285750">
              <a:buFont typeface="Arial" panose="020B0604020202020204" pitchFamily="34" charset="0"/>
              <a:buChar char="•"/>
            </a:pPr>
            <a:r>
              <a:rPr lang="en-US" sz="1800" b="0" i="0" u="none" strike="noStrike" baseline="0" dirty="0">
                <a:solidFill>
                  <a:srgbClr val="555759"/>
                </a:solidFill>
                <a:latin typeface="Minion Pro"/>
              </a:rPr>
              <a:t>In 2021, none of the four giving sources reached an all-time high in inflation-adjusted terms, but individuals, foundations, and bequests reached the second highest levels of giving on record. On the recipient side of giving, four charitable subsectors exceeded their previous highs in inflation-adjusted terms. </a:t>
            </a:r>
          </a:p>
          <a:p>
            <a:pPr marL="171450" indent="-171450">
              <a:buFont typeface="Arial" panose="020B0604020202020204" pitchFamily="34" charset="0"/>
              <a:buChar char="•"/>
            </a:pPr>
            <a:endParaRPr lang="en-US" sz="1200" dirty="0">
              <a:latin typeface="+mn-lt"/>
            </a:endParaRPr>
          </a:p>
        </p:txBody>
      </p:sp>
      <p:sp>
        <p:nvSpPr>
          <p:cNvPr id="4" name="Slide Number Placeholder 3"/>
          <p:cNvSpPr>
            <a:spLocks noGrp="1"/>
          </p:cNvSpPr>
          <p:nvPr>
            <p:ph type="sldNum" sz="quarter" idx="5"/>
          </p:nvPr>
        </p:nvSpPr>
        <p:spPr/>
        <p:txBody>
          <a:bodyPr/>
          <a:lstStyle/>
          <a:p>
            <a:fld id="{CDC37309-6779-454C-B1B6-B6B3DEBA5D55}" type="slidenum">
              <a:rPr lang="en-US" smtClean="0"/>
              <a:t>7</a:t>
            </a:fld>
            <a:endParaRPr lang="en-US"/>
          </a:p>
        </p:txBody>
      </p:sp>
    </p:spTree>
    <p:extLst>
      <p:ext uri="{BB962C8B-B14F-4D97-AF65-F5344CB8AC3E}">
        <p14:creationId xmlns:p14="http://schemas.microsoft.com/office/powerpoint/2010/main" val="23305497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800" b="0" i="0" u="none" strike="noStrike" baseline="0" dirty="0">
                <a:solidFill>
                  <a:srgbClr val="555759"/>
                </a:solidFill>
                <a:latin typeface="Minion Pro"/>
              </a:rPr>
              <a:t>Disposable personal income is tied to total household income, which is a key determinant of how much households give. In many cases, how much households give depends on their spendable, or disposable personal, income. This type of income is defined as that which is available after taxes have been paid.</a:t>
            </a:r>
            <a:r>
              <a:rPr lang="en-US" sz="1800" b="0" i="0" u="none" strike="noStrike" baseline="30000" dirty="0">
                <a:solidFill>
                  <a:srgbClr val="555759"/>
                </a:solidFill>
                <a:latin typeface="Minion Pro"/>
              </a:rPr>
              <a:t> 27</a:t>
            </a:r>
            <a:r>
              <a:rPr lang="en-US" sz="1800" b="0" i="0" u="none" strike="noStrike" baseline="0" dirty="0">
                <a:solidFill>
                  <a:srgbClr val="555759"/>
                </a:solidFill>
                <a:latin typeface="Minion Pro"/>
              </a:rPr>
              <a:t> </a:t>
            </a:r>
          </a:p>
          <a:p>
            <a:pPr marL="285750" indent="-285750">
              <a:buFont typeface="Arial" panose="020B0604020202020204" pitchFamily="34" charset="0"/>
              <a:buChar char="•"/>
            </a:pPr>
            <a:r>
              <a:rPr lang="en-US" sz="1800" b="0" i="0" u="none" strike="noStrike" baseline="0" dirty="0">
                <a:solidFill>
                  <a:srgbClr val="555759"/>
                </a:solidFill>
                <a:latin typeface="Minion Pro"/>
              </a:rPr>
              <a:t>In 2021, disposable personal income increased 6.1 percent in current dollars from 2020, or 1.3 percent adjusted for inflation. This compares with 4.9 percent growth in individual giving between 2020 and 2021, or flat growth of 0.2 percent adjusted for inflation.</a:t>
            </a:r>
            <a:r>
              <a:rPr lang="en-US" sz="1800" b="0" i="0" u="none" strike="noStrike" baseline="30000" dirty="0">
                <a:solidFill>
                  <a:srgbClr val="555759"/>
                </a:solidFill>
                <a:latin typeface="Minion Pro"/>
              </a:rPr>
              <a:t> 28</a:t>
            </a:r>
            <a:r>
              <a:rPr lang="en-US" sz="1800" b="0" i="0" u="none" strike="noStrike" baseline="0" dirty="0">
                <a:solidFill>
                  <a:srgbClr val="555759"/>
                </a:solidFill>
                <a:latin typeface="Minion Pro"/>
              </a:rPr>
              <a:t> </a:t>
            </a:r>
          </a:p>
          <a:p>
            <a:pPr marL="285750" indent="-285750">
              <a:buFont typeface="Arial" panose="020B0604020202020204" pitchFamily="34" charset="0"/>
              <a:buChar char="•"/>
            </a:pPr>
            <a:r>
              <a:rPr lang="en-US" sz="1800" b="0" i="0" u="none" strike="noStrike" baseline="0" dirty="0">
                <a:solidFill>
                  <a:srgbClr val="555759"/>
                </a:solidFill>
                <a:latin typeface="Minion Pro"/>
              </a:rPr>
              <a:t>In current dollars, individual giving as a percentage of disposable personal income was 1.8 percent in 2021—staying level with 2020. </a:t>
            </a:r>
          </a:p>
          <a:p>
            <a:pPr marL="285750" indent="-285750">
              <a:buFont typeface="Arial" panose="020B0604020202020204" pitchFamily="34" charset="0"/>
              <a:buChar char="•"/>
            </a:pPr>
            <a:r>
              <a:rPr lang="en-US" sz="1800" b="0" i="0" u="none" strike="noStrike" baseline="0" dirty="0">
                <a:solidFill>
                  <a:srgbClr val="555759"/>
                </a:solidFill>
                <a:latin typeface="Minion Pro"/>
              </a:rPr>
              <a:t>During the last 40 years, individual giving as a percentage of disposable personal income reached its highest level in 2005, at 2.4 percent. Individual giving as a percentage of disposable personal income reached its lowest level in 1995, dropping to 1.7 percent. </a:t>
            </a:r>
          </a:p>
        </p:txBody>
      </p:sp>
      <p:sp>
        <p:nvSpPr>
          <p:cNvPr id="4" name="Slide Number Placeholder 3"/>
          <p:cNvSpPr>
            <a:spLocks noGrp="1"/>
          </p:cNvSpPr>
          <p:nvPr>
            <p:ph type="sldNum" sz="quarter" idx="5"/>
          </p:nvPr>
        </p:nvSpPr>
        <p:spPr/>
        <p:txBody>
          <a:bodyPr/>
          <a:lstStyle/>
          <a:p>
            <a:fld id="{CDC37309-6779-454C-B1B6-B6B3DEBA5D55}" type="slidenum">
              <a:rPr lang="en-US" smtClean="0"/>
              <a:t>8</a:t>
            </a:fld>
            <a:endParaRPr lang="en-US"/>
          </a:p>
        </p:txBody>
      </p:sp>
    </p:spTree>
    <p:extLst>
      <p:ext uri="{BB962C8B-B14F-4D97-AF65-F5344CB8AC3E}">
        <p14:creationId xmlns:p14="http://schemas.microsoft.com/office/powerpoint/2010/main" val="20720085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260F0-3B82-42BA-B589-CF135C0EDC19}"/>
              </a:ext>
            </a:extLst>
          </p:cNvPr>
          <p:cNvSpPr>
            <a:spLocks noGrp="1"/>
          </p:cNvSpPr>
          <p:nvPr>
            <p:ph type="title" hasCustomPrompt="1"/>
          </p:nvPr>
        </p:nvSpPr>
        <p:spPr>
          <a:xfrm>
            <a:off x="344634" y="1156855"/>
            <a:ext cx="4324348" cy="1870363"/>
          </a:xfrm>
          <a:prstGeom prst="rect">
            <a:avLst/>
          </a:prstGeom>
        </p:spPr>
        <p:txBody>
          <a:bodyPr anchor="b"/>
          <a:lstStyle>
            <a:lvl1pPr algn="l">
              <a:defRPr sz="4400" b="1">
                <a:solidFill>
                  <a:schemeClr val="bg2">
                    <a:lumMod val="25000"/>
                  </a:schemeClr>
                </a:solidFill>
              </a:defRPr>
            </a:lvl1pPr>
          </a:lstStyle>
          <a:p>
            <a:r>
              <a:rPr lang="en-US"/>
              <a:t>Click to add text</a:t>
            </a:r>
          </a:p>
        </p:txBody>
      </p:sp>
      <p:sp>
        <p:nvSpPr>
          <p:cNvPr id="11" name="Text Placeholder 10">
            <a:extLst>
              <a:ext uri="{FF2B5EF4-FFF2-40B4-BE49-F238E27FC236}">
                <a16:creationId xmlns:a16="http://schemas.microsoft.com/office/drawing/2014/main" id="{FCF0DF4D-9F40-4EAF-BF6B-8B6EE903E78D}"/>
              </a:ext>
            </a:extLst>
          </p:cNvPr>
          <p:cNvSpPr>
            <a:spLocks noGrp="1"/>
          </p:cNvSpPr>
          <p:nvPr>
            <p:ph type="body" sz="quarter" idx="11"/>
          </p:nvPr>
        </p:nvSpPr>
        <p:spPr>
          <a:xfrm>
            <a:off x="344635" y="3130983"/>
            <a:ext cx="3479220" cy="679450"/>
          </a:xfrm>
          <a:prstGeom prst="rect">
            <a:avLst/>
          </a:prstGeom>
        </p:spPr>
        <p:txBody>
          <a:bodyPr/>
          <a:lstStyle>
            <a:lvl1pPr marL="0" indent="0" algn="l">
              <a:buNone/>
              <a:defRPr>
                <a:solidFill>
                  <a:schemeClr val="bg2">
                    <a:lumMod val="25000"/>
                  </a:schemeClr>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9740327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 Box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02728-7624-466E-ACED-98E59EEFFCAC}"/>
              </a:ext>
            </a:extLst>
          </p:cNvPr>
          <p:cNvSpPr>
            <a:spLocks noGrp="1"/>
          </p:cNvSpPr>
          <p:nvPr>
            <p:ph type="title" hasCustomPrompt="1"/>
          </p:nvPr>
        </p:nvSpPr>
        <p:spPr>
          <a:xfrm>
            <a:off x="628650" y="1080654"/>
            <a:ext cx="7886700" cy="540653"/>
          </a:xfrm>
          <a:prstGeom prst="rect">
            <a:avLst/>
          </a:prstGeom>
        </p:spPr>
        <p:txBody>
          <a:bodyPr/>
          <a:lstStyle>
            <a:lvl1pPr>
              <a:defRPr>
                <a:solidFill>
                  <a:schemeClr val="bg2">
                    <a:lumMod val="25000"/>
                  </a:schemeClr>
                </a:solidFill>
              </a:defRPr>
            </a:lvl1pPr>
          </a:lstStyle>
          <a:p>
            <a:r>
              <a:rPr lang="en-US"/>
              <a:t>Click to add text</a:t>
            </a:r>
          </a:p>
        </p:txBody>
      </p:sp>
      <p:sp>
        <p:nvSpPr>
          <p:cNvPr id="8" name="Content Placeholder 7">
            <a:extLst>
              <a:ext uri="{FF2B5EF4-FFF2-40B4-BE49-F238E27FC236}">
                <a16:creationId xmlns:a16="http://schemas.microsoft.com/office/drawing/2014/main" id="{60B5AA76-7C9A-462D-8CA3-178CA16824F7}"/>
              </a:ext>
            </a:extLst>
          </p:cNvPr>
          <p:cNvSpPr>
            <a:spLocks noGrp="1"/>
          </p:cNvSpPr>
          <p:nvPr>
            <p:ph sz="quarter" idx="10" hasCustomPrompt="1"/>
          </p:nvPr>
        </p:nvSpPr>
        <p:spPr>
          <a:xfrm>
            <a:off x="628650" y="1779588"/>
            <a:ext cx="7886700" cy="2473325"/>
          </a:xfrm>
          <a:prstGeom prst="rect">
            <a:avLst/>
          </a:prstGeom>
        </p:spPr>
        <p:txBody>
          <a:bodyPr/>
          <a:lstStyle>
            <a:lvl1pPr>
              <a:defRPr>
                <a:solidFill>
                  <a:schemeClr val="bg2">
                    <a:lumMod val="25000"/>
                  </a:schemeClr>
                </a:solidFill>
              </a:defRPr>
            </a:lvl1pPr>
            <a:lvl2pPr>
              <a:defRPr>
                <a:solidFill>
                  <a:schemeClr val="bg2">
                    <a:lumMod val="25000"/>
                  </a:schemeClr>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69268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 Box Content">
    <p:spTree>
      <p:nvGrpSpPr>
        <p:cNvPr id="1" name=""/>
        <p:cNvGrpSpPr/>
        <p:nvPr/>
      </p:nvGrpSpPr>
      <p:grpSpPr>
        <a:xfrm>
          <a:off x="0" y="0"/>
          <a:ext cx="0" cy="0"/>
          <a:chOff x="0" y="0"/>
          <a:chExt cx="0" cy="0"/>
        </a:xfrm>
      </p:grpSpPr>
      <p:sp>
        <p:nvSpPr>
          <p:cNvPr id="4" name="Content Placeholder 7">
            <a:extLst>
              <a:ext uri="{FF2B5EF4-FFF2-40B4-BE49-F238E27FC236}">
                <a16:creationId xmlns:a16="http://schemas.microsoft.com/office/drawing/2014/main" id="{299888B8-FB10-406E-B7E1-7CB8E7F880B0}"/>
              </a:ext>
            </a:extLst>
          </p:cNvPr>
          <p:cNvSpPr>
            <a:spLocks noGrp="1"/>
          </p:cNvSpPr>
          <p:nvPr>
            <p:ph sz="quarter" idx="11" hasCustomPrompt="1"/>
          </p:nvPr>
        </p:nvSpPr>
        <p:spPr>
          <a:xfrm>
            <a:off x="628650" y="1163782"/>
            <a:ext cx="7886700" cy="3089131"/>
          </a:xfrm>
          <a:prstGeom prst="rect">
            <a:avLst/>
          </a:prstGeom>
        </p:spPr>
        <p:txBody>
          <a:bodyPr/>
          <a:lstStyle>
            <a:lvl1pPr>
              <a:defRPr>
                <a:solidFill>
                  <a:schemeClr val="bg2">
                    <a:lumMod val="25000"/>
                  </a:schemeClr>
                </a:solidFill>
              </a:defRPr>
            </a:lvl1pPr>
            <a:lvl2pPr>
              <a:defRPr>
                <a:solidFill>
                  <a:schemeClr val="bg2">
                    <a:lumMod val="25000"/>
                  </a:schemeClr>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2378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08208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5209EE8-4047-43C6-AFF1-27A56D7B80F0}" type="slidenum">
              <a:rPr lang="en-US" smtClean="0"/>
              <a:t>‹#›</a:t>
            </a:fld>
            <a:endParaRPr lang="en-US" dirty="0"/>
          </a:p>
        </p:txBody>
      </p:sp>
    </p:spTree>
    <p:extLst>
      <p:ext uri="{BB962C8B-B14F-4D97-AF65-F5344CB8AC3E}">
        <p14:creationId xmlns:p14="http://schemas.microsoft.com/office/powerpoint/2010/main" val="410485714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9E45F9F-C308-4CCA-8E9C-E7AABC7EA501}"/>
              </a:ext>
            </a:extLst>
          </p:cNvPr>
          <p:cNvPicPr>
            <a:picLocks noChangeAspect="1"/>
          </p:cNvPicPr>
          <p:nvPr userDrawn="1"/>
        </p:nvPicPr>
        <p:blipFill>
          <a:blip r:embed="rId7"/>
          <a:srcRect/>
          <a:stretch/>
        </p:blipFill>
        <p:spPr>
          <a:xfrm>
            <a:off x="0" y="0"/>
            <a:ext cx="9144000" cy="5143500"/>
          </a:xfrm>
          <a:prstGeom prst="rect">
            <a:avLst/>
          </a:prstGeom>
        </p:spPr>
      </p:pic>
    </p:spTree>
    <p:extLst>
      <p:ext uri="{BB962C8B-B14F-4D97-AF65-F5344CB8AC3E}">
        <p14:creationId xmlns:p14="http://schemas.microsoft.com/office/powerpoint/2010/main" val="2028186460"/>
      </p:ext>
    </p:extLst>
  </p:cSld>
  <p:clrMap bg1="lt1" tx1="dk1" bg2="lt2" tx2="dk2" accent1="accent1" accent2="accent2" accent3="accent3" accent4="accent4" accent5="accent5" accent6="accent6" hlink="hlink" folHlink="folHlink"/>
  <p:sldLayoutIdLst>
    <p:sldLayoutId id="2147483661" r:id="rId1"/>
    <p:sldLayoutId id="2147483650" r:id="rId2"/>
    <p:sldLayoutId id="2147483652" r:id="rId3"/>
    <p:sldLayoutId id="2147483651" r:id="rId4"/>
    <p:sldLayoutId id="2147483662" r:id="rId5"/>
  </p:sldLayoutIdLst>
  <p:hf hdr="0" ftr="0" dt="0"/>
  <p:txStyles>
    <p:titleStyle>
      <a:lvl1pPr algn="l" defTabSz="685800" rtl="0" eaLnBrk="1" latinLnBrk="0" hangingPunct="1">
        <a:lnSpc>
          <a:spcPct val="90000"/>
        </a:lnSpc>
        <a:spcBef>
          <a:spcPct val="0"/>
        </a:spcBef>
        <a:buNone/>
        <a:defRPr sz="3300" kern="1200">
          <a:solidFill>
            <a:schemeClr val="tx1"/>
          </a:solidFill>
          <a:latin typeface="Gotham Medium" panose="02000604030000020004" pitchFamily="2"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rgbClr val="015A98"/>
          </a:solidFill>
          <a:latin typeface="Gotham Light"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rgbClr val="015A98"/>
          </a:solidFill>
          <a:latin typeface="Gotham Light"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rgbClr val="015A98"/>
          </a:solidFill>
          <a:latin typeface="Gotham Light"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rgbClr val="015A98"/>
          </a:solidFill>
          <a:latin typeface="Gotham Light"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rgbClr val="015A98"/>
          </a:solidFill>
          <a:latin typeface="Gotham Light"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image" Target="../media/image31.sv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5.png"/><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chart" Target="../charts/chart2.xml"/><Relationship Id="rId7" Type="http://schemas.openxmlformats.org/officeDocument/2006/relationships/image" Target="../media/image35.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8.svg"/><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0.png"/><Relationship Id="rId5" Type="http://schemas.microsoft.com/office/2007/relationships/hdphoto" Target="../media/hdphoto2.wdp"/><Relationship Id="rId4" Type="http://schemas.openxmlformats.org/officeDocument/2006/relationships/image" Target="../media/image39.png"/></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9.png"/><Relationship Id="rId4" Type="http://schemas.microsoft.com/office/2007/relationships/hdphoto" Target="../media/hdphoto3.wdp"/></Relationships>
</file>

<file path=ppt/slides/_rels/slide44.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9076B-3ADE-473F-9C14-CE8844864083}"/>
              </a:ext>
            </a:extLst>
          </p:cNvPr>
          <p:cNvSpPr>
            <a:spLocks noGrp="1"/>
          </p:cNvSpPr>
          <p:nvPr>
            <p:ph type="title"/>
          </p:nvPr>
        </p:nvSpPr>
        <p:spPr>
          <a:xfrm>
            <a:off x="344635" y="1403075"/>
            <a:ext cx="8497614" cy="1870363"/>
          </a:xfrm>
        </p:spPr>
        <p:txBody>
          <a:bodyPr/>
          <a:lstStyle/>
          <a:p>
            <a:r>
              <a:rPr kumimoji="0" lang="en-US" sz="3600" b="1" i="0" u="none" strike="noStrike" kern="1200" cap="all" spc="0" normalizeH="0" baseline="0" noProof="0" dirty="0">
                <a:ln>
                  <a:noFill/>
                </a:ln>
                <a:solidFill>
                  <a:srgbClr val="03669A"/>
                </a:solidFill>
                <a:effectLst/>
                <a:uLnTx/>
                <a:uFillTx/>
                <a:latin typeface="Calibri"/>
                <a:ea typeface="+mj-ea"/>
                <a:cs typeface="+mj-cs"/>
              </a:rPr>
              <a:t>Creating a high-performance environment for major gifts</a:t>
            </a:r>
            <a:br>
              <a:rPr lang="en-US" sz="2000" dirty="0">
                <a:solidFill>
                  <a:srgbClr val="03669A"/>
                </a:solidFill>
                <a:cs typeface="Calibri"/>
              </a:rPr>
            </a:br>
            <a:br>
              <a:rPr lang="en-US" sz="3200" dirty="0">
                <a:solidFill>
                  <a:schemeClr val="tx1"/>
                </a:solidFill>
                <a:cs typeface="Calibri"/>
              </a:rPr>
            </a:br>
            <a:endParaRPr lang="en-US" sz="3200" dirty="0">
              <a:solidFill>
                <a:schemeClr val="tx1"/>
              </a:solidFill>
            </a:endParaRPr>
          </a:p>
        </p:txBody>
      </p:sp>
      <p:sp>
        <p:nvSpPr>
          <p:cNvPr id="4" name="Text Placeholder 3">
            <a:extLst>
              <a:ext uri="{FF2B5EF4-FFF2-40B4-BE49-F238E27FC236}">
                <a16:creationId xmlns:a16="http://schemas.microsoft.com/office/drawing/2014/main" id="{298FC6D4-DD31-4660-BB4D-3991DCD7DC53}"/>
              </a:ext>
            </a:extLst>
          </p:cNvPr>
          <p:cNvSpPr>
            <a:spLocks noGrp="1"/>
          </p:cNvSpPr>
          <p:nvPr>
            <p:ph type="body" sz="quarter" idx="11"/>
          </p:nvPr>
        </p:nvSpPr>
        <p:spPr/>
        <p:txBody>
          <a:bodyPr lIns="91440" tIns="45720" rIns="91440" bIns="45720" anchor="t"/>
          <a:lstStyle/>
          <a:p>
            <a:r>
              <a:rPr lang="en-US" dirty="0">
                <a:solidFill>
                  <a:srgbClr val="03669A"/>
                </a:solidFill>
                <a:latin typeface="Gotham Light"/>
              </a:rPr>
              <a:t>April 16, 2023</a:t>
            </a:r>
          </a:p>
        </p:txBody>
      </p:sp>
      <p:pic>
        <p:nvPicPr>
          <p:cNvPr id="3" name="Picture 2" descr="A picture containing text&#10;&#10;Description automatically generated">
            <a:extLst>
              <a:ext uri="{FF2B5EF4-FFF2-40B4-BE49-F238E27FC236}">
                <a16:creationId xmlns:a16="http://schemas.microsoft.com/office/drawing/2014/main" id="{77B6AC2D-2F17-31A5-A156-A0A596FA0CE7}"/>
              </a:ext>
            </a:extLst>
          </p:cNvPr>
          <p:cNvPicPr>
            <a:picLocks noChangeAspect="1"/>
          </p:cNvPicPr>
          <p:nvPr/>
        </p:nvPicPr>
        <p:blipFill>
          <a:blip r:embed="rId2"/>
          <a:stretch>
            <a:fillRect/>
          </a:stretch>
        </p:blipFill>
        <p:spPr>
          <a:xfrm>
            <a:off x="8589341" y="3885878"/>
            <a:ext cx="476109" cy="474154"/>
          </a:xfrm>
          <a:prstGeom prst="rect">
            <a:avLst/>
          </a:prstGeom>
        </p:spPr>
      </p:pic>
    </p:spTree>
    <p:extLst>
      <p:ext uri="{BB962C8B-B14F-4D97-AF65-F5344CB8AC3E}">
        <p14:creationId xmlns:p14="http://schemas.microsoft.com/office/powerpoint/2010/main" val="36447404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descr="A picture containing text&#10;&#10;Description automatically generated">
            <a:extLst>
              <a:ext uri="{FF2B5EF4-FFF2-40B4-BE49-F238E27FC236}">
                <a16:creationId xmlns:a16="http://schemas.microsoft.com/office/drawing/2014/main" id="{27E54444-268D-B516-FD0F-338AA63E71D3}"/>
              </a:ext>
            </a:extLst>
          </p:cNvPr>
          <p:cNvPicPr>
            <a:picLocks noChangeAspect="1"/>
          </p:cNvPicPr>
          <p:nvPr/>
        </p:nvPicPr>
        <p:blipFill>
          <a:blip r:embed="rId2"/>
          <a:stretch>
            <a:fillRect/>
          </a:stretch>
        </p:blipFill>
        <p:spPr>
          <a:xfrm>
            <a:off x="8589341" y="3885878"/>
            <a:ext cx="476109" cy="474154"/>
          </a:xfrm>
          <a:prstGeom prst="rect">
            <a:avLst/>
          </a:prstGeom>
        </p:spPr>
      </p:pic>
      <p:grpSp>
        <p:nvGrpSpPr>
          <p:cNvPr id="4" name="Group 3">
            <a:extLst>
              <a:ext uri="{FF2B5EF4-FFF2-40B4-BE49-F238E27FC236}">
                <a16:creationId xmlns:a16="http://schemas.microsoft.com/office/drawing/2014/main" id="{DD92F92C-C1A6-6B53-035B-3200EB60201E}"/>
              </a:ext>
            </a:extLst>
          </p:cNvPr>
          <p:cNvGrpSpPr/>
          <p:nvPr/>
        </p:nvGrpSpPr>
        <p:grpSpPr>
          <a:xfrm>
            <a:off x="1266840" y="1559623"/>
            <a:ext cx="6610319" cy="2881600"/>
            <a:chOff x="928785" y="1572667"/>
            <a:chExt cx="10518710" cy="4585364"/>
          </a:xfrm>
        </p:grpSpPr>
        <p:grpSp>
          <p:nvGrpSpPr>
            <p:cNvPr id="5" name="Group 4">
              <a:extLst>
                <a:ext uri="{FF2B5EF4-FFF2-40B4-BE49-F238E27FC236}">
                  <a16:creationId xmlns:a16="http://schemas.microsoft.com/office/drawing/2014/main" id="{9C9971EE-E9D7-4D44-E67C-D2197AAC20DA}"/>
                </a:ext>
              </a:extLst>
            </p:cNvPr>
            <p:cNvGrpSpPr/>
            <p:nvPr/>
          </p:nvGrpSpPr>
          <p:grpSpPr>
            <a:xfrm>
              <a:off x="8167905" y="1610763"/>
              <a:ext cx="3279590" cy="3906800"/>
              <a:chOff x="8167905" y="2318749"/>
              <a:chExt cx="3279590" cy="3906800"/>
            </a:xfrm>
          </p:grpSpPr>
          <p:grpSp>
            <p:nvGrpSpPr>
              <p:cNvPr id="50" name="Group 49">
                <a:extLst>
                  <a:ext uri="{FF2B5EF4-FFF2-40B4-BE49-F238E27FC236}">
                    <a16:creationId xmlns:a16="http://schemas.microsoft.com/office/drawing/2014/main" id="{B9E0AF1F-7B5C-FB3E-AE80-088C47E819DA}"/>
                  </a:ext>
                </a:extLst>
              </p:cNvPr>
              <p:cNvGrpSpPr/>
              <p:nvPr/>
            </p:nvGrpSpPr>
            <p:grpSpPr>
              <a:xfrm>
                <a:off x="8167905" y="2741736"/>
                <a:ext cx="3202407" cy="3483813"/>
                <a:chOff x="2585849" y="1098094"/>
                <a:chExt cx="1916351" cy="2195675"/>
              </a:xfrm>
            </p:grpSpPr>
            <p:sp>
              <p:nvSpPr>
                <p:cNvPr id="52" name="Freeform: Shape 74">
                  <a:extLst>
                    <a:ext uri="{FF2B5EF4-FFF2-40B4-BE49-F238E27FC236}">
                      <a16:creationId xmlns:a16="http://schemas.microsoft.com/office/drawing/2014/main" id="{F6E8D12D-D37E-90A8-D76C-A802372418C7}"/>
                    </a:ext>
                  </a:extLst>
                </p:cNvPr>
                <p:cNvSpPr/>
                <p:nvPr/>
              </p:nvSpPr>
              <p:spPr>
                <a:xfrm>
                  <a:off x="2654346" y="1098096"/>
                  <a:ext cx="1847854" cy="2195673"/>
                </a:xfrm>
                <a:custGeom>
                  <a:avLst/>
                  <a:gdLst>
                    <a:gd name="connsiteX0" fmla="*/ 0 w 1565920"/>
                    <a:gd name="connsiteY0" fmla="*/ 0 h 2064111"/>
                    <a:gd name="connsiteX1" fmla="*/ 954733 w 1565920"/>
                    <a:gd name="connsiteY1" fmla="*/ 0 h 2064111"/>
                    <a:gd name="connsiteX2" fmla="*/ 954733 w 1565920"/>
                    <a:gd name="connsiteY2" fmla="*/ 356761 h 2064111"/>
                    <a:gd name="connsiteX3" fmla="*/ 954734 w 1565920"/>
                    <a:gd name="connsiteY3" fmla="*/ 356761 h 2064111"/>
                    <a:gd name="connsiteX4" fmla="*/ 954734 w 1565920"/>
                    <a:gd name="connsiteY4" fmla="*/ 440922 h 2064111"/>
                    <a:gd name="connsiteX5" fmla="*/ 1338276 w 1565920"/>
                    <a:gd name="connsiteY5" fmla="*/ 661482 h 2064111"/>
                    <a:gd name="connsiteX6" fmla="*/ 1565920 w 1565920"/>
                    <a:gd name="connsiteY6" fmla="*/ 530572 h 2064111"/>
                    <a:gd name="connsiteX7" fmla="*/ 1565920 w 1565920"/>
                    <a:gd name="connsiteY7" fmla="*/ 2064111 h 2064111"/>
                    <a:gd name="connsiteX8" fmla="*/ 0 w 1565920"/>
                    <a:gd name="connsiteY8" fmla="*/ 2064111 h 2064111"/>
                    <a:gd name="connsiteX0" fmla="*/ 0 w 1565920"/>
                    <a:gd name="connsiteY0" fmla="*/ 0 h 2064111"/>
                    <a:gd name="connsiteX1" fmla="*/ 954733 w 1565920"/>
                    <a:gd name="connsiteY1" fmla="*/ 0 h 2064111"/>
                    <a:gd name="connsiteX2" fmla="*/ 954733 w 1565920"/>
                    <a:gd name="connsiteY2" fmla="*/ 356761 h 2064111"/>
                    <a:gd name="connsiteX3" fmla="*/ 954734 w 1565920"/>
                    <a:gd name="connsiteY3" fmla="*/ 356761 h 2064111"/>
                    <a:gd name="connsiteX4" fmla="*/ 1338276 w 1565920"/>
                    <a:gd name="connsiteY4" fmla="*/ 661482 h 2064111"/>
                    <a:gd name="connsiteX5" fmla="*/ 1565920 w 1565920"/>
                    <a:gd name="connsiteY5" fmla="*/ 530572 h 2064111"/>
                    <a:gd name="connsiteX6" fmla="*/ 1565920 w 1565920"/>
                    <a:gd name="connsiteY6" fmla="*/ 2064111 h 2064111"/>
                    <a:gd name="connsiteX7" fmla="*/ 0 w 1565920"/>
                    <a:gd name="connsiteY7" fmla="*/ 2064111 h 2064111"/>
                    <a:gd name="connsiteX8" fmla="*/ 0 w 1565920"/>
                    <a:gd name="connsiteY8" fmla="*/ 0 h 2064111"/>
                    <a:gd name="connsiteX0" fmla="*/ 0 w 1565920"/>
                    <a:gd name="connsiteY0" fmla="*/ 0 h 2064111"/>
                    <a:gd name="connsiteX1" fmla="*/ 954733 w 1565920"/>
                    <a:gd name="connsiteY1" fmla="*/ 0 h 2064111"/>
                    <a:gd name="connsiteX2" fmla="*/ 954733 w 1565920"/>
                    <a:gd name="connsiteY2" fmla="*/ 356761 h 2064111"/>
                    <a:gd name="connsiteX3" fmla="*/ 1338276 w 1565920"/>
                    <a:gd name="connsiteY3" fmla="*/ 661482 h 2064111"/>
                    <a:gd name="connsiteX4" fmla="*/ 1565920 w 1565920"/>
                    <a:gd name="connsiteY4" fmla="*/ 530572 h 2064111"/>
                    <a:gd name="connsiteX5" fmla="*/ 1565920 w 1565920"/>
                    <a:gd name="connsiteY5" fmla="*/ 2064111 h 2064111"/>
                    <a:gd name="connsiteX6" fmla="*/ 0 w 1565920"/>
                    <a:gd name="connsiteY6" fmla="*/ 2064111 h 2064111"/>
                    <a:gd name="connsiteX7" fmla="*/ 0 w 1565920"/>
                    <a:gd name="connsiteY7" fmla="*/ 0 h 2064111"/>
                    <a:gd name="connsiteX0" fmla="*/ 0 w 1565920"/>
                    <a:gd name="connsiteY0" fmla="*/ 0 h 2064111"/>
                    <a:gd name="connsiteX1" fmla="*/ 954733 w 1565920"/>
                    <a:gd name="connsiteY1" fmla="*/ 0 h 2064111"/>
                    <a:gd name="connsiteX2" fmla="*/ 954733 w 1565920"/>
                    <a:gd name="connsiteY2" fmla="*/ 35676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5920 w 1565920"/>
                    <a:gd name="connsiteY2" fmla="*/ 530572 h 2064111"/>
                    <a:gd name="connsiteX3" fmla="*/ 1565920 w 1565920"/>
                    <a:gd name="connsiteY3" fmla="*/ 2064111 h 2064111"/>
                    <a:gd name="connsiteX4" fmla="*/ 0 w 1565920"/>
                    <a:gd name="connsiteY4" fmla="*/ 2064111 h 2064111"/>
                    <a:gd name="connsiteX5" fmla="*/ 0 w 1565920"/>
                    <a:gd name="connsiteY5" fmla="*/ 0 h 2064111"/>
                    <a:gd name="connsiteX0" fmla="*/ 0 w 1565920"/>
                    <a:gd name="connsiteY0" fmla="*/ 0 h 2064111"/>
                    <a:gd name="connsiteX1" fmla="*/ 954733 w 1565920"/>
                    <a:gd name="connsiteY1" fmla="*/ 0 h 2064111"/>
                    <a:gd name="connsiteX2" fmla="*/ 1160805 w 1565920"/>
                    <a:gd name="connsiteY2" fmla="*/ 176913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0855 w 1565920"/>
                    <a:gd name="connsiteY2" fmla="*/ 5308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7680 w 1565920"/>
                    <a:gd name="connsiteY2" fmla="*/ 1498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4505 w 1565920"/>
                    <a:gd name="connsiteY2" fmla="*/ 863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4505 w 1565920"/>
                    <a:gd name="connsiteY2" fmla="*/ 228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6886 w 1565920"/>
                    <a:gd name="connsiteY2" fmla="*/ 705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1648 w 1565920"/>
                    <a:gd name="connsiteY2" fmla="*/ 705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4030 w 1565920"/>
                    <a:gd name="connsiteY2" fmla="*/ 705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4030 w 1565920"/>
                    <a:gd name="connsiteY2" fmla="*/ 4670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93 h 2064204"/>
                    <a:gd name="connsiteX1" fmla="*/ 954733 w 1565920"/>
                    <a:gd name="connsiteY1" fmla="*/ 93 h 2064204"/>
                    <a:gd name="connsiteX2" fmla="*/ 1564030 w 1565920"/>
                    <a:gd name="connsiteY2" fmla="*/ 0 h 2064204"/>
                    <a:gd name="connsiteX3" fmla="*/ 1565920 w 1565920"/>
                    <a:gd name="connsiteY3" fmla="*/ 530665 h 2064204"/>
                    <a:gd name="connsiteX4" fmla="*/ 1565920 w 1565920"/>
                    <a:gd name="connsiteY4" fmla="*/ 2064204 h 2064204"/>
                    <a:gd name="connsiteX5" fmla="*/ 0 w 1565920"/>
                    <a:gd name="connsiteY5" fmla="*/ 2064204 h 2064204"/>
                    <a:gd name="connsiteX6" fmla="*/ 0 w 1565920"/>
                    <a:gd name="connsiteY6" fmla="*/ 93 h 206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65920" h="2064204">
                      <a:moveTo>
                        <a:pt x="0" y="93"/>
                      </a:moveTo>
                      <a:lnTo>
                        <a:pt x="954733" y="93"/>
                      </a:lnTo>
                      <a:lnTo>
                        <a:pt x="1564030" y="0"/>
                      </a:lnTo>
                      <a:cubicBezTo>
                        <a:pt x="1565718" y="159161"/>
                        <a:pt x="1564232" y="371504"/>
                        <a:pt x="1565920" y="530665"/>
                      </a:cubicBezTo>
                      <a:lnTo>
                        <a:pt x="1565920" y="2064204"/>
                      </a:lnTo>
                      <a:lnTo>
                        <a:pt x="0" y="2064204"/>
                      </a:lnTo>
                      <a:lnTo>
                        <a:pt x="0" y="93"/>
                      </a:lnTo>
                      <a:close/>
                    </a:path>
                  </a:pathLst>
                </a:custGeom>
                <a:solidFill>
                  <a:srgbClr val="F8F8F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3" name="Rectangle 52">
                  <a:extLst>
                    <a:ext uri="{FF2B5EF4-FFF2-40B4-BE49-F238E27FC236}">
                      <a16:creationId xmlns:a16="http://schemas.microsoft.com/office/drawing/2014/main" id="{52B14EE3-FB0F-4CB5-BFF8-0B295F8F800F}"/>
                    </a:ext>
                  </a:extLst>
                </p:cNvPr>
                <p:cNvSpPr/>
                <p:nvPr/>
              </p:nvSpPr>
              <p:spPr>
                <a:xfrm>
                  <a:off x="2585849" y="1098094"/>
                  <a:ext cx="37239" cy="2195674"/>
                </a:xfrm>
                <a:prstGeom prst="rect">
                  <a:avLst/>
                </a:prstGeom>
                <a:solidFill>
                  <a:srgbClr val="03669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51" name="Oval 50">
                <a:extLst>
                  <a:ext uri="{FF2B5EF4-FFF2-40B4-BE49-F238E27FC236}">
                    <a16:creationId xmlns:a16="http://schemas.microsoft.com/office/drawing/2014/main" id="{004666E0-B46C-3D1F-E991-872D5F3B46FF}"/>
                  </a:ext>
                </a:extLst>
              </p:cNvPr>
              <p:cNvSpPr/>
              <p:nvPr/>
            </p:nvSpPr>
            <p:spPr>
              <a:xfrm rot="5400000">
                <a:off x="10441655" y="2318749"/>
                <a:ext cx="1005840" cy="1005840"/>
              </a:xfrm>
              <a:prstGeom prst="ellipse">
                <a:avLst/>
              </a:prstGeom>
              <a:solidFill>
                <a:srgbClr val="03669A"/>
              </a:solidFill>
              <a:ln w="15875">
                <a:solidFill>
                  <a:srgbClr val="0085CA"/>
                </a:solidFill>
              </a:ln>
              <a:effectLst>
                <a:outerShdw blurRad="50800" dist="38100" dir="8100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6" name="TextBox 5">
              <a:extLst>
                <a:ext uri="{FF2B5EF4-FFF2-40B4-BE49-F238E27FC236}">
                  <a16:creationId xmlns:a16="http://schemas.microsoft.com/office/drawing/2014/main" id="{497E990E-B886-74B4-7ED1-31BF7400CE74}"/>
                </a:ext>
              </a:extLst>
            </p:cNvPr>
            <p:cNvSpPr txBox="1"/>
            <p:nvPr/>
          </p:nvSpPr>
          <p:spPr>
            <a:xfrm>
              <a:off x="8308518" y="2582846"/>
              <a:ext cx="2928923" cy="357518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2">
                      <a:lumMod val="25000"/>
                    </a:schemeClr>
                  </a:solidFill>
                  <a:effectLst/>
                  <a:uLnTx/>
                  <a:uFillTx/>
                  <a:ea typeface="+mn-ea"/>
                  <a:cs typeface="+mn-cs"/>
                </a:rPr>
                <a:t>DATA ANALYSIS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1" u="none" strike="noStrike" kern="1200" cap="none" spc="0" normalizeH="0" baseline="0" noProof="0" dirty="0">
                <a:ln>
                  <a:noFill/>
                </a:ln>
                <a:solidFill>
                  <a:schemeClr val="bg2">
                    <a:lumMod val="25000"/>
                  </a:schemeClr>
                </a:solidFill>
                <a:effectLst/>
                <a:uLnTx/>
                <a:uFillTx/>
                <a:ea typeface="+mn-ea"/>
                <a:cs typeface="+mn-cs"/>
              </a:endParaRP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u="none" strike="noStrike" kern="1200" cap="none" spc="0" normalizeH="0" baseline="0" noProof="0" dirty="0">
                  <a:ln>
                    <a:noFill/>
                  </a:ln>
                  <a:solidFill>
                    <a:schemeClr val="bg2">
                      <a:lumMod val="25000"/>
                    </a:schemeClr>
                  </a:solidFill>
                  <a:effectLst/>
                  <a:uLnTx/>
                  <a:uFillTx/>
                  <a:latin typeface="+mj-lt"/>
                  <a:ea typeface="+mn-ea"/>
                  <a:cs typeface="+mn-cs"/>
                </a:rPr>
                <a:t>Data analyzed and compared to Giving USA data and post 2008  recession giving data</a:t>
              </a:r>
              <a:endParaRPr kumimoji="0" lang="en-US" sz="1400" b="0" u="none" strike="noStrike" kern="1200" cap="none" spc="0" normalizeH="0" baseline="0" noProof="0" dirty="0">
                <a:ln>
                  <a:noFill/>
                </a:ln>
                <a:solidFill>
                  <a:schemeClr val="bg2">
                    <a:lumMod val="25000"/>
                  </a:schemeClr>
                </a:solidFill>
                <a:effectLst/>
                <a:uLnTx/>
                <a:uFillTx/>
                <a:latin typeface="+mj-lt"/>
                <a:ea typeface="+mn-ea"/>
                <a:cs typeface="+mn-cs"/>
              </a:endParaRPr>
            </a:p>
            <a:p>
              <a:pPr marL="174625" indent="-174625">
                <a:buFont typeface="Arial" panose="020B0604020202020204" pitchFamily="34" charset="0"/>
                <a:buChar char="•"/>
              </a:pPr>
              <a:endParaRPr lang="en-US" sz="1400" dirty="0">
                <a:solidFill>
                  <a:schemeClr val="bg2">
                    <a:lumMod val="25000"/>
                  </a:schemeClr>
                </a:solidFill>
              </a:endParaRPr>
            </a:p>
            <a:p>
              <a:endParaRPr lang="en-US" sz="1400" dirty="0">
                <a:solidFill>
                  <a:schemeClr val="bg2">
                    <a:lumMod val="25000"/>
                  </a:schemeClr>
                </a:solidFill>
              </a:endParaRPr>
            </a:p>
          </p:txBody>
        </p:sp>
        <p:grpSp>
          <p:nvGrpSpPr>
            <p:cNvPr id="7" name="Group 6">
              <a:extLst>
                <a:ext uri="{FF2B5EF4-FFF2-40B4-BE49-F238E27FC236}">
                  <a16:creationId xmlns:a16="http://schemas.microsoft.com/office/drawing/2014/main" id="{799E9034-E741-D919-6A3E-3B17C2DF43FF}"/>
                </a:ext>
              </a:extLst>
            </p:cNvPr>
            <p:cNvGrpSpPr/>
            <p:nvPr/>
          </p:nvGrpSpPr>
          <p:grpSpPr>
            <a:xfrm>
              <a:off x="928785" y="1572667"/>
              <a:ext cx="3263879" cy="3922034"/>
              <a:chOff x="928785" y="2240319"/>
              <a:chExt cx="3263879" cy="3922034"/>
            </a:xfrm>
          </p:grpSpPr>
          <p:grpSp>
            <p:nvGrpSpPr>
              <p:cNvPr id="46" name="Group 45">
                <a:extLst>
                  <a:ext uri="{FF2B5EF4-FFF2-40B4-BE49-F238E27FC236}">
                    <a16:creationId xmlns:a16="http://schemas.microsoft.com/office/drawing/2014/main" id="{24D08D46-4AB1-F07A-A45D-F9649C0CB2B1}"/>
                  </a:ext>
                </a:extLst>
              </p:cNvPr>
              <p:cNvGrpSpPr/>
              <p:nvPr/>
            </p:nvGrpSpPr>
            <p:grpSpPr>
              <a:xfrm>
                <a:off x="928785" y="2678545"/>
                <a:ext cx="3191325" cy="3483808"/>
                <a:chOff x="1195853" y="1098095"/>
                <a:chExt cx="1909715" cy="2195670"/>
              </a:xfrm>
            </p:grpSpPr>
            <p:sp>
              <p:nvSpPr>
                <p:cNvPr id="48" name="Freeform: Shape 78">
                  <a:extLst>
                    <a:ext uri="{FF2B5EF4-FFF2-40B4-BE49-F238E27FC236}">
                      <a16:creationId xmlns:a16="http://schemas.microsoft.com/office/drawing/2014/main" id="{4CE4CC24-8347-CFEB-D15C-D31E2EF1A053}"/>
                    </a:ext>
                  </a:extLst>
                </p:cNvPr>
                <p:cNvSpPr/>
                <p:nvPr/>
              </p:nvSpPr>
              <p:spPr>
                <a:xfrm>
                  <a:off x="1257715" y="1098095"/>
                  <a:ext cx="1847853" cy="2195670"/>
                </a:xfrm>
                <a:custGeom>
                  <a:avLst/>
                  <a:gdLst>
                    <a:gd name="connsiteX0" fmla="*/ 0 w 1565920"/>
                    <a:gd name="connsiteY0" fmla="*/ 0 h 2064111"/>
                    <a:gd name="connsiteX1" fmla="*/ 954733 w 1565920"/>
                    <a:gd name="connsiteY1" fmla="*/ 0 h 2064111"/>
                    <a:gd name="connsiteX2" fmla="*/ 954733 w 1565920"/>
                    <a:gd name="connsiteY2" fmla="*/ 356761 h 2064111"/>
                    <a:gd name="connsiteX3" fmla="*/ 954734 w 1565920"/>
                    <a:gd name="connsiteY3" fmla="*/ 356761 h 2064111"/>
                    <a:gd name="connsiteX4" fmla="*/ 954734 w 1565920"/>
                    <a:gd name="connsiteY4" fmla="*/ 440922 h 2064111"/>
                    <a:gd name="connsiteX5" fmla="*/ 1338276 w 1565920"/>
                    <a:gd name="connsiteY5" fmla="*/ 661482 h 2064111"/>
                    <a:gd name="connsiteX6" fmla="*/ 1565920 w 1565920"/>
                    <a:gd name="connsiteY6" fmla="*/ 530572 h 2064111"/>
                    <a:gd name="connsiteX7" fmla="*/ 1565920 w 1565920"/>
                    <a:gd name="connsiteY7" fmla="*/ 2064111 h 2064111"/>
                    <a:gd name="connsiteX8" fmla="*/ 0 w 1565920"/>
                    <a:gd name="connsiteY8" fmla="*/ 2064111 h 2064111"/>
                    <a:gd name="connsiteX0" fmla="*/ 0 w 1565920"/>
                    <a:gd name="connsiteY0" fmla="*/ 0 h 2064111"/>
                    <a:gd name="connsiteX1" fmla="*/ 954733 w 1565920"/>
                    <a:gd name="connsiteY1" fmla="*/ 0 h 2064111"/>
                    <a:gd name="connsiteX2" fmla="*/ 954733 w 1565920"/>
                    <a:gd name="connsiteY2" fmla="*/ 356761 h 2064111"/>
                    <a:gd name="connsiteX3" fmla="*/ 954734 w 1565920"/>
                    <a:gd name="connsiteY3" fmla="*/ 356761 h 2064111"/>
                    <a:gd name="connsiteX4" fmla="*/ 1338276 w 1565920"/>
                    <a:gd name="connsiteY4" fmla="*/ 661482 h 2064111"/>
                    <a:gd name="connsiteX5" fmla="*/ 1565920 w 1565920"/>
                    <a:gd name="connsiteY5" fmla="*/ 530572 h 2064111"/>
                    <a:gd name="connsiteX6" fmla="*/ 1565920 w 1565920"/>
                    <a:gd name="connsiteY6" fmla="*/ 2064111 h 2064111"/>
                    <a:gd name="connsiteX7" fmla="*/ 0 w 1565920"/>
                    <a:gd name="connsiteY7" fmla="*/ 2064111 h 2064111"/>
                    <a:gd name="connsiteX8" fmla="*/ 0 w 1565920"/>
                    <a:gd name="connsiteY8" fmla="*/ 0 h 2064111"/>
                    <a:gd name="connsiteX0" fmla="*/ 0 w 1565920"/>
                    <a:gd name="connsiteY0" fmla="*/ 0 h 2064111"/>
                    <a:gd name="connsiteX1" fmla="*/ 954733 w 1565920"/>
                    <a:gd name="connsiteY1" fmla="*/ 0 h 2064111"/>
                    <a:gd name="connsiteX2" fmla="*/ 954733 w 1565920"/>
                    <a:gd name="connsiteY2" fmla="*/ 356761 h 2064111"/>
                    <a:gd name="connsiteX3" fmla="*/ 1338276 w 1565920"/>
                    <a:gd name="connsiteY3" fmla="*/ 661482 h 2064111"/>
                    <a:gd name="connsiteX4" fmla="*/ 1565920 w 1565920"/>
                    <a:gd name="connsiteY4" fmla="*/ 530572 h 2064111"/>
                    <a:gd name="connsiteX5" fmla="*/ 1565920 w 1565920"/>
                    <a:gd name="connsiteY5" fmla="*/ 2064111 h 2064111"/>
                    <a:gd name="connsiteX6" fmla="*/ 0 w 1565920"/>
                    <a:gd name="connsiteY6" fmla="*/ 2064111 h 2064111"/>
                    <a:gd name="connsiteX7" fmla="*/ 0 w 1565920"/>
                    <a:gd name="connsiteY7" fmla="*/ 0 h 2064111"/>
                    <a:gd name="connsiteX0" fmla="*/ 0 w 1565920"/>
                    <a:gd name="connsiteY0" fmla="*/ 0 h 2064111"/>
                    <a:gd name="connsiteX1" fmla="*/ 954733 w 1565920"/>
                    <a:gd name="connsiteY1" fmla="*/ 0 h 2064111"/>
                    <a:gd name="connsiteX2" fmla="*/ 954733 w 1565920"/>
                    <a:gd name="connsiteY2" fmla="*/ 35676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5920 w 1565920"/>
                    <a:gd name="connsiteY2" fmla="*/ 530572 h 2064111"/>
                    <a:gd name="connsiteX3" fmla="*/ 1565920 w 1565920"/>
                    <a:gd name="connsiteY3" fmla="*/ 2064111 h 2064111"/>
                    <a:gd name="connsiteX4" fmla="*/ 0 w 1565920"/>
                    <a:gd name="connsiteY4" fmla="*/ 2064111 h 2064111"/>
                    <a:gd name="connsiteX5" fmla="*/ 0 w 1565920"/>
                    <a:gd name="connsiteY5" fmla="*/ 0 h 2064111"/>
                    <a:gd name="connsiteX0" fmla="*/ 0 w 1565920"/>
                    <a:gd name="connsiteY0" fmla="*/ 0 h 2064111"/>
                    <a:gd name="connsiteX1" fmla="*/ 954733 w 1565920"/>
                    <a:gd name="connsiteY1" fmla="*/ 0 h 2064111"/>
                    <a:gd name="connsiteX2" fmla="*/ 1160805 w 1565920"/>
                    <a:gd name="connsiteY2" fmla="*/ 176913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0855 w 1565920"/>
                    <a:gd name="connsiteY2" fmla="*/ 5308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7680 w 1565920"/>
                    <a:gd name="connsiteY2" fmla="*/ 1498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4505 w 1565920"/>
                    <a:gd name="connsiteY2" fmla="*/ 863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4505 w 1565920"/>
                    <a:gd name="connsiteY2" fmla="*/ 228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6886 w 1565920"/>
                    <a:gd name="connsiteY2" fmla="*/ 705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1648 w 1565920"/>
                    <a:gd name="connsiteY2" fmla="*/ 705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4030 w 1565920"/>
                    <a:gd name="connsiteY2" fmla="*/ 705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4030 w 1565920"/>
                    <a:gd name="connsiteY2" fmla="*/ 4670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93 h 2064204"/>
                    <a:gd name="connsiteX1" fmla="*/ 954733 w 1565920"/>
                    <a:gd name="connsiteY1" fmla="*/ 93 h 2064204"/>
                    <a:gd name="connsiteX2" fmla="*/ 1564030 w 1565920"/>
                    <a:gd name="connsiteY2" fmla="*/ 0 h 2064204"/>
                    <a:gd name="connsiteX3" fmla="*/ 1565920 w 1565920"/>
                    <a:gd name="connsiteY3" fmla="*/ 530665 h 2064204"/>
                    <a:gd name="connsiteX4" fmla="*/ 1565920 w 1565920"/>
                    <a:gd name="connsiteY4" fmla="*/ 2064204 h 2064204"/>
                    <a:gd name="connsiteX5" fmla="*/ 0 w 1565920"/>
                    <a:gd name="connsiteY5" fmla="*/ 2064204 h 2064204"/>
                    <a:gd name="connsiteX6" fmla="*/ 0 w 1565920"/>
                    <a:gd name="connsiteY6" fmla="*/ 93 h 206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65920" h="2064204">
                      <a:moveTo>
                        <a:pt x="0" y="93"/>
                      </a:moveTo>
                      <a:lnTo>
                        <a:pt x="954733" y="93"/>
                      </a:lnTo>
                      <a:lnTo>
                        <a:pt x="1564030" y="0"/>
                      </a:lnTo>
                      <a:cubicBezTo>
                        <a:pt x="1565718" y="159161"/>
                        <a:pt x="1564232" y="371504"/>
                        <a:pt x="1565920" y="530665"/>
                      </a:cubicBezTo>
                      <a:lnTo>
                        <a:pt x="1565920" y="2064204"/>
                      </a:lnTo>
                      <a:lnTo>
                        <a:pt x="0" y="2064204"/>
                      </a:lnTo>
                      <a:lnTo>
                        <a:pt x="0" y="93"/>
                      </a:lnTo>
                      <a:close/>
                    </a:path>
                  </a:pathLst>
                </a:custGeom>
                <a:solidFill>
                  <a:srgbClr val="F8F8F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9" name="Rectangle 48">
                  <a:extLst>
                    <a:ext uri="{FF2B5EF4-FFF2-40B4-BE49-F238E27FC236}">
                      <a16:creationId xmlns:a16="http://schemas.microsoft.com/office/drawing/2014/main" id="{C0AEE477-015D-7450-1417-61E6BFCBEFA4}"/>
                    </a:ext>
                  </a:extLst>
                </p:cNvPr>
                <p:cNvSpPr/>
                <p:nvPr/>
              </p:nvSpPr>
              <p:spPr>
                <a:xfrm>
                  <a:off x="1195853" y="1098187"/>
                  <a:ext cx="37239" cy="2195578"/>
                </a:xfrm>
                <a:prstGeom prst="rect">
                  <a:avLst/>
                </a:prstGeom>
                <a:solidFill>
                  <a:srgbClr val="0085C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47" name="Oval 46">
                <a:extLst>
                  <a:ext uri="{FF2B5EF4-FFF2-40B4-BE49-F238E27FC236}">
                    <a16:creationId xmlns:a16="http://schemas.microsoft.com/office/drawing/2014/main" id="{6FE05465-259E-37B3-9C34-540BBA57692B}"/>
                  </a:ext>
                </a:extLst>
              </p:cNvPr>
              <p:cNvSpPr/>
              <p:nvPr/>
            </p:nvSpPr>
            <p:spPr>
              <a:xfrm rot="5400000">
                <a:off x="3187806" y="2238970"/>
                <a:ext cx="1003509" cy="1006207"/>
              </a:xfrm>
              <a:prstGeom prst="ellipse">
                <a:avLst/>
              </a:prstGeom>
              <a:solidFill>
                <a:srgbClr val="03669A"/>
              </a:solidFill>
              <a:ln w="15875">
                <a:solidFill>
                  <a:srgbClr val="0085CA"/>
                </a:solidFill>
              </a:ln>
              <a:effectLst>
                <a:outerShdw blurRad="50800" dist="38100" dir="8100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8" name="TextBox 7">
              <a:extLst>
                <a:ext uri="{FF2B5EF4-FFF2-40B4-BE49-F238E27FC236}">
                  <a16:creationId xmlns:a16="http://schemas.microsoft.com/office/drawing/2014/main" id="{28A19607-E0AE-3B6C-C565-DC039AC00C61}"/>
                </a:ext>
              </a:extLst>
            </p:cNvPr>
            <p:cNvSpPr txBox="1"/>
            <p:nvPr/>
          </p:nvSpPr>
          <p:spPr>
            <a:xfrm>
              <a:off x="1092290" y="2604191"/>
              <a:ext cx="2927380" cy="19100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bg2">
                      <a:lumMod val="25000"/>
                    </a:schemeClr>
                  </a:solidFill>
                  <a:effectLst/>
                  <a:uLnTx/>
                  <a:uFillTx/>
                  <a:cs typeface="Calibri" panose="020F0502020204030204" pitchFamily="34" charset="0"/>
                </a:rPr>
                <a:t>NONPROFIT SURVEYS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chemeClr val="bg2">
                    <a:lumMod val="25000"/>
                  </a:schemeClr>
                </a:solidFill>
                <a:effectLst/>
                <a:uLnTx/>
                <a:uFillTx/>
                <a:latin typeface="Calibri" panose="020F0502020204030204" pitchFamily="34" charset="0"/>
                <a:cs typeface="Calibri" panose="020F0502020204030204" pitchFamily="34" charset="0"/>
              </a:endParaRP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u="none" strike="noStrike" kern="1200" cap="none" spc="0" normalizeH="0" baseline="0" noProof="0">
                  <a:ln>
                    <a:noFill/>
                  </a:ln>
                  <a:solidFill>
                    <a:schemeClr val="bg2">
                      <a:lumMod val="25000"/>
                    </a:schemeClr>
                  </a:solidFill>
                  <a:effectLst/>
                  <a:uLnTx/>
                  <a:uFillTx/>
                  <a:latin typeface="Calibri Light" panose="020F0302020204030204" pitchFamily="34" charset="0"/>
                  <a:cs typeface="Calibri Light" panose="020F0302020204030204" pitchFamily="34" charset="0"/>
                </a:rPr>
                <a:t>Two online surveys</a:t>
              </a: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a:solidFill>
                    <a:schemeClr val="bg2">
                      <a:lumMod val="25000"/>
                    </a:schemeClr>
                  </a:solidFill>
                  <a:latin typeface="Calibri Light" panose="020F0302020204030204" pitchFamily="34" charset="0"/>
                  <a:cs typeface="Calibri Light" panose="020F0302020204030204" pitchFamily="34" charset="0"/>
                </a:rPr>
                <a:t>120+ nonprofits</a:t>
              </a:r>
              <a:endParaRPr kumimoji="0" lang="en-US" sz="1400" b="0" u="none" strike="noStrike" kern="1200" cap="none" spc="0" normalizeH="0" baseline="0" noProof="0">
                <a:ln>
                  <a:noFill/>
                </a:ln>
                <a:solidFill>
                  <a:schemeClr val="bg2">
                    <a:lumMod val="25000"/>
                  </a:schemeClr>
                </a:solidFill>
                <a:effectLst/>
                <a:uLnTx/>
                <a:uFillTx/>
                <a:latin typeface="Calibri Light" panose="020F0302020204030204" pitchFamily="34" charset="0"/>
                <a:cs typeface="Calibri Light" panose="020F0302020204030204" pitchFamily="34" charset="0"/>
              </a:endParaRPr>
            </a:p>
          </p:txBody>
        </p:sp>
        <p:grpSp>
          <p:nvGrpSpPr>
            <p:cNvPr id="15" name="Group 14">
              <a:extLst>
                <a:ext uri="{FF2B5EF4-FFF2-40B4-BE49-F238E27FC236}">
                  <a16:creationId xmlns:a16="http://schemas.microsoft.com/office/drawing/2014/main" id="{81D1842D-7B5A-8976-2030-D62CF261960C}"/>
                </a:ext>
              </a:extLst>
            </p:cNvPr>
            <p:cNvGrpSpPr/>
            <p:nvPr/>
          </p:nvGrpSpPr>
          <p:grpSpPr>
            <a:xfrm>
              <a:off x="4548345" y="1598351"/>
              <a:ext cx="3277043" cy="3921464"/>
              <a:chOff x="4548345" y="2304080"/>
              <a:chExt cx="3277043" cy="3921464"/>
            </a:xfrm>
          </p:grpSpPr>
          <p:grpSp>
            <p:nvGrpSpPr>
              <p:cNvPr id="20" name="Group 19">
                <a:extLst>
                  <a:ext uri="{FF2B5EF4-FFF2-40B4-BE49-F238E27FC236}">
                    <a16:creationId xmlns:a16="http://schemas.microsoft.com/office/drawing/2014/main" id="{E4F59AAC-E0C5-B57C-E6EC-82F52B309D8F}"/>
                  </a:ext>
                </a:extLst>
              </p:cNvPr>
              <p:cNvGrpSpPr/>
              <p:nvPr/>
            </p:nvGrpSpPr>
            <p:grpSpPr>
              <a:xfrm>
                <a:off x="4548345" y="2741736"/>
                <a:ext cx="3191325" cy="3483808"/>
                <a:chOff x="1195853" y="1098095"/>
                <a:chExt cx="1909715" cy="2195670"/>
              </a:xfrm>
            </p:grpSpPr>
            <p:sp>
              <p:nvSpPr>
                <p:cNvPr id="44" name="Freeform: Shape 20">
                  <a:extLst>
                    <a:ext uri="{FF2B5EF4-FFF2-40B4-BE49-F238E27FC236}">
                      <a16:creationId xmlns:a16="http://schemas.microsoft.com/office/drawing/2014/main" id="{74E4352D-44F1-2C8E-E484-DB8D9A9B1946}"/>
                    </a:ext>
                  </a:extLst>
                </p:cNvPr>
                <p:cNvSpPr/>
                <p:nvPr/>
              </p:nvSpPr>
              <p:spPr>
                <a:xfrm>
                  <a:off x="1257715" y="1098095"/>
                  <a:ext cx="1847853" cy="2195670"/>
                </a:xfrm>
                <a:custGeom>
                  <a:avLst/>
                  <a:gdLst>
                    <a:gd name="connsiteX0" fmla="*/ 0 w 1565920"/>
                    <a:gd name="connsiteY0" fmla="*/ 0 h 2064111"/>
                    <a:gd name="connsiteX1" fmla="*/ 954733 w 1565920"/>
                    <a:gd name="connsiteY1" fmla="*/ 0 h 2064111"/>
                    <a:gd name="connsiteX2" fmla="*/ 954733 w 1565920"/>
                    <a:gd name="connsiteY2" fmla="*/ 356761 h 2064111"/>
                    <a:gd name="connsiteX3" fmla="*/ 954734 w 1565920"/>
                    <a:gd name="connsiteY3" fmla="*/ 356761 h 2064111"/>
                    <a:gd name="connsiteX4" fmla="*/ 954734 w 1565920"/>
                    <a:gd name="connsiteY4" fmla="*/ 440922 h 2064111"/>
                    <a:gd name="connsiteX5" fmla="*/ 1338276 w 1565920"/>
                    <a:gd name="connsiteY5" fmla="*/ 661482 h 2064111"/>
                    <a:gd name="connsiteX6" fmla="*/ 1565920 w 1565920"/>
                    <a:gd name="connsiteY6" fmla="*/ 530572 h 2064111"/>
                    <a:gd name="connsiteX7" fmla="*/ 1565920 w 1565920"/>
                    <a:gd name="connsiteY7" fmla="*/ 2064111 h 2064111"/>
                    <a:gd name="connsiteX8" fmla="*/ 0 w 1565920"/>
                    <a:gd name="connsiteY8" fmla="*/ 2064111 h 2064111"/>
                    <a:gd name="connsiteX0" fmla="*/ 0 w 1565920"/>
                    <a:gd name="connsiteY0" fmla="*/ 0 h 2064111"/>
                    <a:gd name="connsiteX1" fmla="*/ 954733 w 1565920"/>
                    <a:gd name="connsiteY1" fmla="*/ 0 h 2064111"/>
                    <a:gd name="connsiteX2" fmla="*/ 954733 w 1565920"/>
                    <a:gd name="connsiteY2" fmla="*/ 356761 h 2064111"/>
                    <a:gd name="connsiteX3" fmla="*/ 954734 w 1565920"/>
                    <a:gd name="connsiteY3" fmla="*/ 356761 h 2064111"/>
                    <a:gd name="connsiteX4" fmla="*/ 1338276 w 1565920"/>
                    <a:gd name="connsiteY4" fmla="*/ 661482 h 2064111"/>
                    <a:gd name="connsiteX5" fmla="*/ 1565920 w 1565920"/>
                    <a:gd name="connsiteY5" fmla="*/ 530572 h 2064111"/>
                    <a:gd name="connsiteX6" fmla="*/ 1565920 w 1565920"/>
                    <a:gd name="connsiteY6" fmla="*/ 2064111 h 2064111"/>
                    <a:gd name="connsiteX7" fmla="*/ 0 w 1565920"/>
                    <a:gd name="connsiteY7" fmla="*/ 2064111 h 2064111"/>
                    <a:gd name="connsiteX8" fmla="*/ 0 w 1565920"/>
                    <a:gd name="connsiteY8" fmla="*/ 0 h 2064111"/>
                    <a:gd name="connsiteX0" fmla="*/ 0 w 1565920"/>
                    <a:gd name="connsiteY0" fmla="*/ 0 h 2064111"/>
                    <a:gd name="connsiteX1" fmla="*/ 954733 w 1565920"/>
                    <a:gd name="connsiteY1" fmla="*/ 0 h 2064111"/>
                    <a:gd name="connsiteX2" fmla="*/ 954733 w 1565920"/>
                    <a:gd name="connsiteY2" fmla="*/ 356761 h 2064111"/>
                    <a:gd name="connsiteX3" fmla="*/ 1338276 w 1565920"/>
                    <a:gd name="connsiteY3" fmla="*/ 661482 h 2064111"/>
                    <a:gd name="connsiteX4" fmla="*/ 1565920 w 1565920"/>
                    <a:gd name="connsiteY4" fmla="*/ 530572 h 2064111"/>
                    <a:gd name="connsiteX5" fmla="*/ 1565920 w 1565920"/>
                    <a:gd name="connsiteY5" fmla="*/ 2064111 h 2064111"/>
                    <a:gd name="connsiteX6" fmla="*/ 0 w 1565920"/>
                    <a:gd name="connsiteY6" fmla="*/ 2064111 h 2064111"/>
                    <a:gd name="connsiteX7" fmla="*/ 0 w 1565920"/>
                    <a:gd name="connsiteY7" fmla="*/ 0 h 2064111"/>
                    <a:gd name="connsiteX0" fmla="*/ 0 w 1565920"/>
                    <a:gd name="connsiteY0" fmla="*/ 0 h 2064111"/>
                    <a:gd name="connsiteX1" fmla="*/ 954733 w 1565920"/>
                    <a:gd name="connsiteY1" fmla="*/ 0 h 2064111"/>
                    <a:gd name="connsiteX2" fmla="*/ 954733 w 1565920"/>
                    <a:gd name="connsiteY2" fmla="*/ 35676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5920 w 1565920"/>
                    <a:gd name="connsiteY2" fmla="*/ 530572 h 2064111"/>
                    <a:gd name="connsiteX3" fmla="*/ 1565920 w 1565920"/>
                    <a:gd name="connsiteY3" fmla="*/ 2064111 h 2064111"/>
                    <a:gd name="connsiteX4" fmla="*/ 0 w 1565920"/>
                    <a:gd name="connsiteY4" fmla="*/ 2064111 h 2064111"/>
                    <a:gd name="connsiteX5" fmla="*/ 0 w 1565920"/>
                    <a:gd name="connsiteY5" fmla="*/ 0 h 2064111"/>
                    <a:gd name="connsiteX0" fmla="*/ 0 w 1565920"/>
                    <a:gd name="connsiteY0" fmla="*/ 0 h 2064111"/>
                    <a:gd name="connsiteX1" fmla="*/ 954733 w 1565920"/>
                    <a:gd name="connsiteY1" fmla="*/ 0 h 2064111"/>
                    <a:gd name="connsiteX2" fmla="*/ 1160805 w 1565920"/>
                    <a:gd name="connsiteY2" fmla="*/ 176913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0855 w 1565920"/>
                    <a:gd name="connsiteY2" fmla="*/ 5308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7680 w 1565920"/>
                    <a:gd name="connsiteY2" fmla="*/ 1498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4505 w 1565920"/>
                    <a:gd name="connsiteY2" fmla="*/ 863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4505 w 1565920"/>
                    <a:gd name="connsiteY2" fmla="*/ 228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6886 w 1565920"/>
                    <a:gd name="connsiteY2" fmla="*/ 705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1648 w 1565920"/>
                    <a:gd name="connsiteY2" fmla="*/ 705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4030 w 1565920"/>
                    <a:gd name="connsiteY2" fmla="*/ 705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4030 w 1565920"/>
                    <a:gd name="connsiteY2" fmla="*/ 4670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93 h 2064204"/>
                    <a:gd name="connsiteX1" fmla="*/ 954733 w 1565920"/>
                    <a:gd name="connsiteY1" fmla="*/ 93 h 2064204"/>
                    <a:gd name="connsiteX2" fmla="*/ 1564030 w 1565920"/>
                    <a:gd name="connsiteY2" fmla="*/ 0 h 2064204"/>
                    <a:gd name="connsiteX3" fmla="*/ 1565920 w 1565920"/>
                    <a:gd name="connsiteY3" fmla="*/ 530665 h 2064204"/>
                    <a:gd name="connsiteX4" fmla="*/ 1565920 w 1565920"/>
                    <a:gd name="connsiteY4" fmla="*/ 2064204 h 2064204"/>
                    <a:gd name="connsiteX5" fmla="*/ 0 w 1565920"/>
                    <a:gd name="connsiteY5" fmla="*/ 2064204 h 2064204"/>
                    <a:gd name="connsiteX6" fmla="*/ 0 w 1565920"/>
                    <a:gd name="connsiteY6" fmla="*/ 93 h 206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65920" h="2064204">
                      <a:moveTo>
                        <a:pt x="0" y="93"/>
                      </a:moveTo>
                      <a:lnTo>
                        <a:pt x="954733" y="93"/>
                      </a:lnTo>
                      <a:lnTo>
                        <a:pt x="1564030" y="0"/>
                      </a:lnTo>
                      <a:cubicBezTo>
                        <a:pt x="1565718" y="159161"/>
                        <a:pt x="1564232" y="371504"/>
                        <a:pt x="1565920" y="530665"/>
                      </a:cubicBezTo>
                      <a:lnTo>
                        <a:pt x="1565920" y="2064204"/>
                      </a:lnTo>
                      <a:lnTo>
                        <a:pt x="0" y="2064204"/>
                      </a:lnTo>
                      <a:lnTo>
                        <a:pt x="0" y="93"/>
                      </a:lnTo>
                      <a:close/>
                    </a:path>
                  </a:pathLst>
                </a:custGeom>
                <a:solidFill>
                  <a:srgbClr val="F8F8F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5" name="Rectangle 44">
                  <a:extLst>
                    <a:ext uri="{FF2B5EF4-FFF2-40B4-BE49-F238E27FC236}">
                      <a16:creationId xmlns:a16="http://schemas.microsoft.com/office/drawing/2014/main" id="{8C3DE95A-C378-25F0-90ED-F8E4AAE34F96}"/>
                    </a:ext>
                  </a:extLst>
                </p:cNvPr>
                <p:cNvSpPr/>
                <p:nvPr/>
              </p:nvSpPr>
              <p:spPr>
                <a:xfrm>
                  <a:off x="1195853" y="1098187"/>
                  <a:ext cx="37239" cy="2195578"/>
                </a:xfrm>
                <a:prstGeom prst="rect">
                  <a:avLst/>
                </a:prstGeom>
                <a:solidFill>
                  <a:srgbClr val="03669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43" name="Oval 42">
                <a:extLst>
                  <a:ext uri="{FF2B5EF4-FFF2-40B4-BE49-F238E27FC236}">
                    <a16:creationId xmlns:a16="http://schemas.microsoft.com/office/drawing/2014/main" id="{99D3925A-068E-1461-77BF-49BC7262A416}"/>
                  </a:ext>
                </a:extLst>
              </p:cNvPr>
              <p:cNvSpPr/>
              <p:nvPr/>
            </p:nvSpPr>
            <p:spPr>
              <a:xfrm rot="5400000">
                <a:off x="6819548" y="2304080"/>
                <a:ext cx="1005840" cy="1005840"/>
              </a:xfrm>
              <a:prstGeom prst="ellipse">
                <a:avLst/>
              </a:prstGeom>
              <a:solidFill>
                <a:srgbClr val="03669A"/>
              </a:solidFill>
              <a:ln w="15875">
                <a:solidFill>
                  <a:srgbClr val="0085CA"/>
                </a:solidFill>
              </a:ln>
              <a:effectLst>
                <a:outerShdw blurRad="50800" dist="38100" dir="8100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16" name="TextBox 15">
              <a:extLst>
                <a:ext uri="{FF2B5EF4-FFF2-40B4-BE49-F238E27FC236}">
                  <a16:creationId xmlns:a16="http://schemas.microsoft.com/office/drawing/2014/main" id="{10FC0A92-7373-4F65-95CB-743950CFD5EF}"/>
                </a:ext>
              </a:extLst>
            </p:cNvPr>
            <p:cNvSpPr txBox="1"/>
            <p:nvPr/>
          </p:nvSpPr>
          <p:spPr>
            <a:xfrm>
              <a:off x="4530681" y="2604191"/>
              <a:ext cx="3294707" cy="288953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solidFill>
                    <a:schemeClr val="bg2">
                      <a:lumMod val="25000"/>
                    </a:schemeClr>
                  </a:solidFill>
                </a:rPr>
                <a:t>INDEPTH CASE STUDIES</a:t>
              </a:r>
              <a:endParaRPr kumimoji="0" lang="en-US" sz="1400" b="1" i="0" u="none" strike="noStrike" kern="1200" cap="none" spc="0" normalizeH="0" baseline="0" noProof="0">
                <a:ln>
                  <a:noFill/>
                </a:ln>
                <a:solidFill>
                  <a:schemeClr val="bg2">
                    <a:lumMod val="25000"/>
                  </a:schemeClr>
                </a:solidFill>
                <a:effectLst/>
                <a:uLnTx/>
                <a:uFillTx/>
                <a:ea typeface="+mn-ea"/>
                <a:cs typeface="+mn-cs"/>
              </a:endParaRPr>
            </a:p>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1" i="0" u="none" strike="noStrike" kern="1200" cap="none" spc="0" normalizeH="0" baseline="0" noProof="0">
                <a:ln>
                  <a:noFill/>
                </a:ln>
                <a:solidFill>
                  <a:schemeClr val="bg2">
                    <a:lumMod val="25000"/>
                  </a:schemeClr>
                </a:solidFill>
                <a:effectLst/>
                <a:uLnTx/>
                <a:uFillTx/>
                <a:latin typeface="+mj-lt"/>
                <a:ea typeface="+mn-ea"/>
                <a:cs typeface="+mn-cs"/>
              </a:endParaRP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schemeClr val="bg2">
                      <a:lumMod val="25000"/>
                    </a:schemeClr>
                  </a:solidFill>
                  <a:effectLst/>
                  <a:uLnTx/>
                  <a:uFillTx/>
                  <a:latin typeface="+mj-lt"/>
                  <a:ea typeface="+mn-ea"/>
                  <a:cs typeface="+mn-cs"/>
                </a:rPr>
                <a:t>Interviews with development leaders and case studies representing a variety of sectors and organizational sizes</a:t>
              </a:r>
              <a:endParaRPr kumimoji="0" lang="en-US" sz="1200" b="1" i="1" u="none" strike="noStrike" kern="1200" cap="none" spc="0" normalizeH="0" baseline="0" noProof="0">
                <a:ln>
                  <a:noFill/>
                </a:ln>
                <a:solidFill>
                  <a:schemeClr val="bg2">
                    <a:lumMod val="25000"/>
                  </a:schemeClr>
                </a:solidFill>
                <a:effectLst/>
                <a:uLnTx/>
                <a:uFillTx/>
                <a:latin typeface="+mj-lt"/>
                <a:ea typeface="+mn-ea"/>
                <a:cs typeface="+mn-cs"/>
              </a:endParaRPr>
            </a:p>
          </p:txBody>
        </p:sp>
        <p:pic>
          <p:nvPicPr>
            <p:cNvPr id="18" name="Picture 17" descr="Icon&#10;&#10;Description automatically generated">
              <a:extLst>
                <a:ext uri="{FF2B5EF4-FFF2-40B4-BE49-F238E27FC236}">
                  <a16:creationId xmlns:a16="http://schemas.microsoft.com/office/drawing/2014/main" id="{4F554BE1-DB6E-FB31-F1DE-BE7EDCC3DF84}"/>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0672911" y="1829607"/>
              <a:ext cx="543326" cy="543326"/>
            </a:xfrm>
            <a:prstGeom prst="rect">
              <a:avLst/>
            </a:prstGeom>
          </p:spPr>
        </p:pic>
      </p:grpSp>
      <p:sp>
        <p:nvSpPr>
          <p:cNvPr id="54" name="Title 1">
            <a:extLst>
              <a:ext uri="{FF2B5EF4-FFF2-40B4-BE49-F238E27FC236}">
                <a16:creationId xmlns:a16="http://schemas.microsoft.com/office/drawing/2014/main" id="{42D241C4-38E9-14EF-5EE0-E9108EC87168}"/>
              </a:ext>
            </a:extLst>
          </p:cNvPr>
          <p:cNvSpPr>
            <a:spLocks noGrp="1"/>
          </p:cNvSpPr>
          <p:nvPr>
            <p:ph type="title"/>
          </p:nvPr>
        </p:nvSpPr>
        <p:spPr>
          <a:xfrm>
            <a:off x="-1524000" y="837977"/>
            <a:ext cx="12192000" cy="799920"/>
          </a:xfrm>
        </p:spPr>
        <p:txBody>
          <a:bodyPr>
            <a:noAutofit/>
          </a:bodyPr>
          <a:lstStyle/>
          <a:p>
            <a:pPr algn="ctr"/>
            <a:r>
              <a:rPr lang="en-US" sz="2000">
                <a:solidFill>
                  <a:srgbClr val="03669A"/>
                </a:solidFill>
                <a:latin typeface="+mn-lt"/>
              </a:rPr>
              <a:t>METHODOLOGY: FOCUS ON NONPROFIT MAJOR GIFT FUNDRAISING TRENDS</a:t>
            </a:r>
          </a:p>
        </p:txBody>
      </p:sp>
      <p:pic>
        <p:nvPicPr>
          <p:cNvPr id="2" name="Picture 1" descr="Icon&#10;&#10;Description automatically generated">
            <a:extLst>
              <a:ext uri="{FF2B5EF4-FFF2-40B4-BE49-F238E27FC236}">
                <a16:creationId xmlns:a16="http://schemas.microsoft.com/office/drawing/2014/main" id="{1E0039DA-3E31-C154-D52E-07618A782E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048749" y="1663994"/>
            <a:ext cx="421896" cy="421896"/>
          </a:xfrm>
          <a:prstGeom prst="rect">
            <a:avLst/>
          </a:prstGeom>
        </p:spPr>
      </p:pic>
      <p:pic>
        <p:nvPicPr>
          <p:cNvPr id="3" name="Picture 2" descr="Icon&#10;&#10;Description automatically generated">
            <a:extLst>
              <a:ext uri="{FF2B5EF4-FFF2-40B4-BE49-F238E27FC236}">
                <a16:creationId xmlns:a16="http://schemas.microsoft.com/office/drawing/2014/main" id="{79891C00-08F2-9B78-A876-C1EA298CE9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71360" y="1655502"/>
            <a:ext cx="460893" cy="460893"/>
          </a:xfrm>
          <a:prstGeom prst="rect">
            <a:avLst/>
          </a:prstGeom>
        </p:spPr>
      </p:pic>
    </p:spTree>
    <p:extLst>
      <p:ext uri="{BB962C8B-B14F-4D97-AF65-F5344CB8AC3E}">
        <p14:creationId xmlns:p14="http://schemas.microsoft.com/office/powerpoint/2010/main" val="13953833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descr="A picture containing text&#10;&#10;Description automatically generated">
            <a:extLst>
              <a:ext uri="{FF2B5EF4-FFF2-40B4-BE49-F238E27FC236}">
                <a16:creationId xmlns:a16="http://schemas.microsoft.com/office/drawing/2014/main" id="{27E54444-268D-B516-FD0F-338AA63E71D3}"/>
              </a:ext>
            </a:extLst>
          </p:cNvPr>
          <p:cNvPicPr>
            <a:picLocks noChangeAspect="1"/>
          </p:cNvPicPr>
          <p:nvPr/>
        </p:nvPicPr>
        <p:blipFill>
          <a:blip r:embed="rId2"/>
          <a:stretch>
            <a:fillRect/>
          </a:stretch>
        </p:blipFill>
        <p:spPr>
          <a:xfrm>
            <a:off x="8589341" y="3885878"/>
            <a:ext cx="476109" cy="474154"/>
          </a:xfrm>
          <a:prstGeom prst="rect">
            <a:avLst/>
          </a:prstGeom>
        </p:spPr>
      </p:pic>
      <p:sp>
        <p:nvSpPr>
          <p:cNvPr id="43" name="Title 1">
            <a:extLst>
              <a:ext uri="{FF2B5EF4-FFF2-40B4-BE49-F238E27FC236}">
                <a16:creationId xmlns:a16="http://schemas.microsoft.com/office/drawing/2014/main" id="{1DAB353C-E40C-B8A0-839D-DEE68F586170}"/>
              </a:ext>
            </a:extLst>
          </p:cNvPr>
          <p:cNvSpPr>
            <a:spLocks noGrp="1"/>
          </p:cNvSpPr>
          <p:nvPr>
            <p:ph type="title"/>
          </p:nvPr>
        </p:nvSpPr>
        <p:spPr>
          <a:xfrm>
            <a:off x="-1524000" y="837977"/>
            <a:ext cx="12192000" cy="799920"/>
          </a:xfrm>
        </p:spPr>
        <p:txBody>
          <a:bodyPr>
            <a:noAutofit/>
          </a:bodyPr>
          <a:lstStyle/>
          <a:p>
            <a:pPr algn="ctr"/>
            <a:r>
              <a:rPr lang="en-US" sz="2000">
                <a:solidFill>
                  <a:srgbClr val="03669A"/>
                </a:solidFill>
                <a:latin typeface="+mn-lt"/>
              </a:rPr>
              <a:t>OVERVIEW OF TRENDS</a:t>
            </a:r>
          </a:p>
        </p:txBody>
      </p:sp>
      <p:grpSp>
        <p:nvGrpSpPr>
          <p:cNvPr id="35" name="Group 34">
            <a:extLst>
              <a:ext uri="{FF2B5EF4-FFF2-40B4-BE49-F238E27FC236}">
                <a16:creationId xmlns:a16="http://schemas.microsoft.com/office/drawing/2014/main" id="{8DFC79B8-1EE0-20DC-83B2-72A0590BB0FE}"/>
              </a:ext>
            </a:extLst>
          </p:cNvPr>
          <p:cNvGrpSpPr/>
          <p:nvPr/>
        </p:nvGrpSpPr>
        <p:grpSpPr>
          <a:xfrm>
            <a:off x="189991" y="1057831"/>
            <a:ext cx="8611661" cy="2898648"/>
            <a:chOff x="217423" y="1222424"/>
            <a:chExt cx="8611661" cy="2895239"/>
          </a:xfrm>
        </p:grpSpPr>
        <p:grpSp>
          <p:nvGrpSpPr>
            <p:cNvPr id="2" name="Group 1">
              <a:extLst>
                <a:ext uri="{FF2B5EF4-FFF2-40B4-BE49-F238E27FC236}">
                  <a16:creationId xmlns:a16="http://schemas.microsoft.com/office/drawing/2014/main" id="{D62D9EB2-77A4-FBBB-CB08-935654FC955A}"/>
                </a:ext>
              </a:extLst>
            </p:cNvPr>
            <p:cNvGrpSpPr/>
            <p:nvPr/>
          </p:nvGrpSpPr>
          <p:grpSpPr>
            <a:xfrm>
              <a:off x="217423" y="1513103"/>
              <a:ext cx="8371918" cy="2604560"/>
              <a:chOff x="879705" y="1083708"/>
              <a:chExt cx="10317155" cy="5130584"/>
            </a:xfrm>
          </p:grpSpPr>
          <p:grpSp>
            <p:nvGrpSpPr>
              <p:cNvPr id="3" name="Group 2">
                <a:extLst>
                  <a:ext uri="{FF2B5EF4-FFF2-40B4-BE49-F238E27FC236}">
                    <a16:creationId xmlns:a16="http://schemas.microsoft.com/office/drawing/2014/main" id="{DC5CD1EF-66F1-7F40-C970-3D2E8C67E7C6}"/>
                  </a:ext>
                </a:extLst>
              </p:cNvPr>
              <p:cNvGrpSpPr/>
              <p:nvPr/>
            </p:nvGrpSpPr>
            <p:grpSpPr>
              <a:xfrm>
                <a:off x="879705" y="1083708"/>
                <a:ext cx="10317155" cy="1336516"/>
                <a:chOff x="928785" y="2010893"/>
                <a:chExt cx="10317155" cy="1336516"/>
              </a:xfrm>
            </p:grpSpPr>
            <p:sp>
              <p:nvSpPr>
                <p:cNvPr id="24" name="Freeform: Shape 78">
                  <a:extLst>
                    <a:ext uri="{FF2B5EF4-FFF2-40B4-BE49-F238E27FC236}">
                      <a16:creationId xmlns:a16="http://schemas.microsoft.com/office/drawing/2014/main" id="{1431AA63-0E83-776C-1925-998ADE6CA87A}"/>
                    </a:ext>
                  </a:extLst>
                </p:cNvPr>
                <p:cNvSpPr/>
                <p:nvPr/>
              </p:nvSpPr>
              <p:spPr>
                <a:xfrm>
                  <a:off x="1032163" y="2010893"/>
                  <a:ext cx="10213777" cy="1336516"/>
                </a:xfrm>
                <a:custGeom>
                  <a:avLst/>
                  <a:gdLst>
                    <a:gd name="connsiteX0" fmla="*/ 0 w 1565920"/>
                    <a:gd name="connsiteY0" fmla="*/ 0 h 2064111"/>
                    <a:gd name="connsiteX1" fmla="*/ 954733 w 1565920"/>
                    <a:gd name="connsiteY1" fmla="*/ 0 h 2064111"/>
                    <a:gd name="connsiteX2" fmla="*/ 954733 w 1565920"/>
                    <a:gd name="connsiteY2" fmla="*/ 356761 h 2064111"/>
                    <a:gd name="connsiteX3" fmla="*/ 954734 w 1565920"/>
                    <a:gd name="connsiteY3" fmla="*/ 356761 h 2064111"/>
                    <a:gd name="connsiteX4" fmla="*/ 954734 w 1565920"/>
                    <a:gd name="connsiteY4" fmla="*/ 440922 h 2064111"/>
                    <a:gd name="connsiteX5" fmla="*/ 1338276 w 1565920"/>
                    <a:gd name="connsiteY5" fmla="*/ 661482 h 2064111"/>
                    <a:gd name="connsiteX6" fmla="*/ 1565920 w 1565920"/>
                    <a:gd name="connsiteY6" fmla="*/ 530572 h 2064111"/>
                    <a:gd name="connsiteX7" fmla="*/ 1565920 w 1565920"/>
                    <a:gd name="connsiteY7" fmla="*/ 2064111 h 2064111"/>
                    <a:gd name="connsiteX8" fmla="*/ 0 w 1565920"/>
                    <a:gd name="connsiteY8" fmla="*/ 2064111 h 2064111"/>
                    <a:gd name="connsiteX0" fmla="*/ 0 w 1565920"/>
                    <a:gd name="connsiteY0" fmla="*/ 0 h 2064111"/>
                    <a:gd name="connsiteX1" fmla="*/ 954733 w 1565920"/>
                    <a:gd name="connsiteY1" fmla="*/ 0 h 2064111"/>
                    <a:gd name="connsiteX2" fmla="*/ 954733 w 1565920"/>
                    <a:gd name="connsiteY2" fmla="*/ 356761 h 2064111"/>
                    <a:gd name="connsiteX3" fmla="*/ 954734 w 1565920"/>
                    <a:gd name="connsiteY3" fmla="*/ 356761 h 2064111"/>
                    <a:gd name="connsiteX4" fmla="*/ 1338276 w 1565920"/>
                    <a:gd name="connsiteY4" fmla="*/ 661482 h 2064111"/>
                    <a:gd name="connsiteX5" fmla="*/ 1565920 w 1565920"/>
                    <a:gd name="connsiteY5" fmla="*/ 530572 h 2064111"/>
                    <a:gd name="connsiteX6" fmla="*/ 1565920 w 1565920"/>
                    <a:gd name="connsiteY6" fmla="*/ 2064111 h 2064111"/>
                    <a:gd name="connsiteX7" fmla="*/ 0 w 1565920"/>
                    <a:gd name="connsiteY7" fmla="*/ 2064111 h 2064111"/>
                    <a:gd name="connsiteX8" fmla="*/ 0 w 1565920"/>
                    <a:gd name="connsiteY8" fmla="*/ 0 h 2064111"/>
                    <a:gd name="connsiteX0" fmla="*/ 0 w 1565920"/>
                    <a:gd name="connsiteY0" fmla="*/ 0 h 2064111"/>
                    <a:gd name="connsiteX1" fmla="*/ 954733 w 1565920"/>
                    <a:gd name="connsiteY1" fmla="*/ 0 h 2064111"/>
                    <a:gd name="connsiteX2" fmla="*/ 954733 w 1565920"/>
                    <a:gd name="connsiteY2" fmla="*/ 356761 h 2064111"/>
                    <a:gd name="connsiteX3" fmla="*/ 1338276 w 1565920"/>
                    <a:gd name="connsiteY3" fmla="*/ 661482 h 2064111"/>
                    <a:gd name="connsiteX4" fmla="*/ 1565920 w 1565920"/>
                    <a:gd name="connsiteY4" fmla="*/ 530572 h 2064111"/>
                    <a:gd name="connsiteX5" fmla="*/ 1565920 w 1565920"/>
                    <a:gd name="connsiteY5" fmla="*/ 2064111 h 2064111"/>
                    <a:gd name="connsiteX6" fmla="*/ 0 w 1565920"/>
                    <a:gd name="connsiteY6" fmla="*/ 2064111 h 2064111"/>
                    <a:gd name="connsiteX7" fmla="*/ 0 w 1565920"/>
                    <a:gd name="connsiteY7" fmla="*/ 0 h 2064111"/>
                    <a:gd name="connsiteX0" fmla="*/ 0 w 1565920"/>
                    <a:gd name="connsiteY0" fmla="*/ 0 h 2064111"/>
                    <a:gd name="connsiteX1" fmla="*/ 954733 w 1565920"/>
                    <a:gd name="connsiteY1" fmla="*/ 0 h 2064111"/>
                    <a:gd name="connsiteX2" fmla="*/ 954733 w 1565920"/>
                    <a:gd name="connsiteY2" fmla="*/ 35676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5920 w 1565920"/>
                    <a:gd name="connsiteY2" fmla="*/ 530572 h 2064111"/>
                    <a:gd name="connsiteX3" fmla="*/ 1565920 w 1565920"/>
                    <a:gd name="connsiteY3" fmla="*/ 2064111 h 2064111"/>
                    <a:gd name="connsiteX4" fmla="*/ 0 w 1565920"/>
                    <a:gd name="connsiteY4" fmla="*/ 2064111 h 2064111"/>
                    <a:gd name="connsiteX5" fmla="*/ 0 w 1565920"/>
                    <a:gd name="connsiteY5" fmla="*/ 0 h 2064111"/>
                    <a:gd name="connsiteX0" fmla="*/ 0 w 1565920"/>
                    <a:gd name="connsiteY0" fmla="*/ 0 h 2064111"/>
                    <a:gd name="connsiteX1" fmla="*/ 954733 w 1565920"/>
                    <a:gd name="connsiteY1" fmla="*/ 0 h 2064111"/>
                    <a:gd name="connsiteX2" fmla="*/ 1160805 w 1565920"/>
                    <a:gd name="connsiteY2" fmla="*/ 176913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0855 w 1565920"/>
                    <a:gd name="connsiteY2" fmla="*/ 5308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7680 w 1565920"/>
                    <a:gd name="connsiteY2" fmla="*/ 1498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4505 w 1565920"/>
                    <a:gd name="connsiteY2" fmla="*/ 863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4505 w 1565920"/>
                    <a:gd name="connsiteY2" fmla="*/ 228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6886 w 1565920"/>
                    <a:gd name="connsiteY2" fmla="*/ 705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1648 w 1565920"/>
                    <a:gd name="connsiteY2" fmla="*/ 705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4030 w 1565920"/>
                    <a:gd name="connsiteY2" fmla="*/ 705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4030 w 1565920"/>
                    <a:gd name="connsiteY2" fmla="*/ 4670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93 h 2064204"/>
                    <a:gd name="connsiteX1" fmla="*/ 954733 w 1565920"/>
                    <a:gd name="connsiteY1" fmla="*/ 93 h 2064204"/>
                    <a:gd name="connsiteX2" fmla="*/ 1564030 w 1565920"/>
                    <a:gd name="connsiteY2" fmla="*/ 0 h 2064204"/>
                    <a:gd name="connsiteX3" fmla="*/ 1565920 w 1565920"/>
                    <a:gd name="connsiteY3" fmla="*/ 530665 h 2064204"/>
                    <a:gd name="connsiteX4" fmla="*/ 1565920 w 1565920"/>
                    <a:gd name="connsiteY4" fmla="*/ 2064204 h 2064204"/>
                    <a:gd name="connsiteX5" fmla="*/ 0 w 1565920"/>
                    <a:gd name="connsiteY5" fmla="*/ 2064204 h 2064204"/>
                    <a:gd name="connsiteX6" fmla="*/ 0 w 1565920"/>
                    <a:gd name="connsiteY6" fmla="*/ 93 h 206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65920" h="2064204">
                      <a:moveTo>
                        <a:pt x="0" y="93"/>
                      </a:moveTo>
                      <a:lnTo>
                        <a:pt x="954733" y="93"/>
                      </a:lnTo>
                      <a:lnTo>
                        <a:pt x="1564030" y="0"/>
                      </a:lnTo>
                      <a:cubicBezTo>
                        <a:pt x="1565718" y="159161"/>
                        <a:pt x="1564232" y="371504"/>
                        <a:pt x="1565920" y="530665"/>
                      </a:cubicBezTo>
                      <a:lnTo>
                        <a:pt x="1565920" y="2064204"/>
                      </a:lnTo>
                      <a:lnTo>
                        <a:pt x="0" y="2064204"/>
                      </a:lnTo>
                      <a:lnTo>
                        <a:pt x="0" y="93"/>
                      </a:lnTo>
                      <a:close/>
                    </a:path>
                  </a:pathLst>
                </a:cu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Rectangle 24">
                  <a:extLst>
                    <a:ext uri="{FF2B5EF4-FFF2-40B4-BE49-F238E27FC236}">
                      <a16:creationId xmlns:a16="http://schemas.microsoft.com/office/drawing/2014/main" id="{258406C2-57F6-0282-8F3D-D7E2EDA05BFB}"/>
                    </a:ext>
                  </a:extLst>
                </p:cNvPr>
                <p:cNvSpPr/>
                <p:nvPr/>
              </p:nvSpPr>
              <p:spPr>
                <a:xfrm>
                  <a:off x="928785" y="2011039"/>
                  <a:ext cx="95328" cy="1336370"/>
                </a:xfrm>
                <a:prstGeom prst="rect">
                  <a:avLst/>
                </a:prstGeom>
                <a:solidFill>
                  <a:srgbClr val="03669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3669A"/>
                    </a:solidFill>
                  </a:endParaRPr>
                </a:p>
              </p:txBody>
            </p:sp>
            <p:sp>
              <p:nvSpPr>
                <p:cNvPr id="27" name="TextBox 26">
                  <a:extLst>
                    <a:ext uri="{FF2B5EF4-FFF2-40B4-BE49-F238E27FC236}">
                      <a16:creationId xmlns:a16="http://schemas.microsoft.com/office/drawing/2014/main" id="{3AA849FC-C4BC-EFAB-7291-43988B20FE4E}"/>
                    </a:ext>
                  </a:extLst>
                </p:cNvPr>
                <p:cNvSpPr txBox="1"/>
                <p:nvPr/>
              </p:nvSpPr>
              <p:spPr>
                <a:xfrm>
                  <a:off x="1063357" y="2260490"/>
                  <a:ext cx="9579852" cy="1030664"/>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bg2">
                          <a:lumMod val="25000"/>
                        </a:schemeClr>
                      </a:solidFill>
                      <a:effectLst/>
                      <a:uLnTx/>
                      <a:uFillTx/>
                      <a:cs typeface="Calibri" panose="020F0502020204030204" pitchFamily="34" charset="0"/>
                    </a:rPr>
                    <a:t>The number of organizations raising more than $2.5 million</a:t>
                  </a:r>
                  <a:r>
                    <a:rPr kumimoji="0" lang="en-US" sz="1400" i="0" u="none" strike="noStrike" kern="1200" cap="none" spc="0" normalizeH="0" baseline="0" noProof="0">
                      <a:ln>
                        <a:noFill/>
                      </a:ln>
                      <a:solidFill>
                        <a:schemeClr val="bg2">
                          <a:lumMod val="25000"/>
                        </a:schemeClr>
                      </a:solidFill>
                      <a:effectLst/>
                      <a:uLnTx/>
                      <a:uFillTx/>
                      <a:cs typeface="Calibri" panose="020F0502020204030204" pitchFamily="34" charset="0"/>
                    </a:rPr>
                    <a:t> in major gifts continues to increase significantly (23% in the past three years)</a:t>
                  </a:r>
                  <a:endParaRPr kumimoji="0" lang="en-US" sz="1400" i="0" u="none" strike="noStrike" kern="1200" cap="none" spc="0" normalizeH="0" baseline="0" noProof="0">
                    <a:ln>
                      <a:noFill/>
                    </a:ln>
                    <a:solidFill>
                      <a:schemeClr val="bg2">
                        <a:lumMod val="25000"/>
                      </a:schemeClr>
                    </a:solidFill>
                    <a:effectLst/>
                    <a:uLnTx/>
                    <a:uFillTx/>
                    <a:latin typeface="Calibri" panose="020F0502020204030204" pitchFamily="34" charset="0"/>
                    <a:cs typeface="Calibri" panose="020F0502020204030204" pitchFamily="34" charset="0"/>
                  </a:endParaRPr>
                </a:p>
              </p:txBody>
            </p:sp>
          </p:grpSp>
          <p:grpSp>
            <p:nvGrpSpPr>
              <p:cNvPr id="9" name="Group 8">
                <a:extLst>
                  <a:ext uri="{FF2B5EF4-FFF2-40B4-BE49-F238E27FC236}">
                    <a16:creationId xmlns:a16="http://schemas.microsoft.com/office/drawing/2014/main" id="{845ABD95-A01F-EDA9-8280-5DF60E376EC0}"/>
                  </a:ext>
                </a:extLst>
              </p:cNvPr>
              <p:cNvGrpSpPr/>
              <p:nvPr/>
            </p:nvGrpSpPr>
            <p:grpSpPr>
              <a:xfrm>
                <a:off x="879705" y="2980742"/>
                <a:ext cx="10317155" cy="1344978"/>
                <a:chOff x="928785" y="2010893"/>
                <a:chExt cx="10317155" cy="1344978"/>
              </a:xfrm>
            </p:grpSpPr>
            <p:sp>
              <p:nvSpPr>
                <p:cNvPr id="20" name="Freeform: Shape 78">
                  <a:extLst>
                    <a:ext uri="{FF2B5EF4-FFF2-40B4-BE49-F238E27FC236}">
                      <a16:creationId xmlns:a16="http://schemas.microsoft.com/office/drawing/2014/main" id="{F494E798-5B6E-65DD-C5BD-F0E2356E4C43}"/>
                    </a:ext>
                  </a:extLst>
                </p:cNvPr>
                <p:cNvSpPr/>
                <p:nvPr/>
              </p:nvSpPr>
              <p:spPr>
                <a:xfrm>
                  <a:off x="1032163" y="2010893"/>
                  <a:ext cx="10213777" cy="1336516"/>
                </a:xfrm>
                <a:custGeom>
                  <a:avLst/>
                  <a:gdLst>
                    <a:gd name="connsiteX0" fmla="*/ 0 w 1565920"/>
                    <a:gd name="connsiteY0" fmla="*/ 0 h 2064111"/>
                    <a:gd name="connsiteX1" fmla="*/ 954733 w 1565920"/>
                    <a:gd name="connsiteY1" fmla="*/ 0 h 2064111"/>
                    <a:gd name="connsiteX2" fmla="*/ 954733 w 1565920"/>
                    <a:gd name="connsiteY2" fmla="*/ 356761 h 2064111"/>
                    <a:gd name="connsiteX3" fmla="*/ 954734 w 1565920"/>
                    <a:gd name="connsiteY3" fmla="*/ 356761 h 2064111"/>
                    <a:gd name="connsiteX4" fmla="*/ 954734 w 1565920"/>
                    <a:gd name="connsiteY4" fmla="*/ 440922 h 2064111"/>
                    <a:gd name="connsiteX5" fmla="*/ 1338276 w 1565920"/>
                    <a:gd name="connsiteY5" fmla="*/ 661482 h 2064111"/>
                    <a:gd name="connsiteX6" fmla="*/ 1565920 w 1565920"/>
                    <a:gd name="connsiteY6" fmla="*/ 530572 h 2064111"/>
                    <a:gd name="connsiteX7" fmla="*/ 1565920 w 1565920"/>
                    <a:gd name="connsiteY7" fmla="*/ 2064111 h 2064111"/>
                    <a:gd name="connsiteX8" fmla="*/ 0 w 1565920"/>
                    <a:gd name="connsiteY8" fmla="*/ 2064111 h 2064111"/>
                    <a:gd name="connsiteX0" fmla="*/ 0 w 1565920"/>
                    <a:gd name="connsiteY0" fmla="*/ 0 h 2064111"/>
                    <a:gd name="connsiteX1" fmla="*/ 954733 w 1565920"/>
                    <a:gd name="connsiteY1" fmla="*/ 0 h 2064111"/>
                    <a:gd name="connsiteX2" fmla="*/ 954733 w 1565920"/>
                    <a:gd name="connsiteY2" fmla="*/ 356761 h 2064111"/>
                    <a:gd name="connsiteX3" fmla="*/ 954734 w 1565920"/>
                    <a:gd name="connsiteY3" fmla="*/ 356761 h 2064111"/>
                    <a:gd name="connsiteX4" fmla="*/ 1338276 w 1565920"/>
                    <a:gd name="connsiteY4" fmla="*/ 661482 h 2064111"/>
                    <a:gd name="connsiteX5" fmla="*/ 1565920 w 1565920"/>
                    <a:gd name="connsiteY5" fmla="*/ 530572 h 2064111"/>
                    <a:gd name="connsiteX6" fmla="*/ 1565920 w 1565920"/>
                    <a:gd name="connsiteY6" fmla="*/ 2064111 h 2064111"/>
                    <a:gd name="connsiteX7" fmla="*/ 0 w 1565920"/>
                    <a:gd name="connsiteY7" fmla="*/ 2064111 h 2064111"/>
                    <a:gd name="connsiteX8" fmla="*/ 0 w 1565920"/>
                    <a:gd name="connsiteY8" fmla="*/ 0 h 2064111"/>
                    <a:gd name="connsiteX0" fmla="*/ 0 w 1565920"/>
                    <a:gd name="connsiteY0" fmla="*/ 0 h 2064111"/>
                    <a:gd name="connsiteX1" fmla="*/ 954733 w 1565920"/>
                    <a:gd name="connsiteY1" fmla="*/ 0 h 2064111"/>
                    <a:gd name="connsiteX2" fmla="*/ 954733 w 1565920"/>
                    <a:gd name="connsiteY2" fmla="*/ 356761 h 2064111"/>
                    <a:gd name="connsiteX3" fmla="*/ 1338276 w 1565920"/>
                    <a:gd name="connsiteY3" fmla="*/ 661482 h 2064111"/>
                    <a:gd name="connsiteX4" fmla="*/ 1565920 w 1565920"/>
                    <a:gd name="connsiteY4" fmla="*/ 530572 h 2064111"/>
                    <a:gd name="connsiteX5" fmla="*/ 1565920 w 1565920"/>
                    <a:gd name="connsiteY5" fmla="*/ 2064111 h 2064111"/>
                    <a:gd name="connsiteX6" fmla="*/ 0 w 1565920"/>
                    <a:gd name="connsiteY6" fmla="*/ 2064111 h 2064111"/>
                    <a:gd name="connsiteX7" fmla="*/ 0 w 1565920"/>
                    <a:gd name="connsiteY7" fmla="*/ 0 h 2064111"/>
                    <a:gd name="connsiteX0" fmla="*/ 0 w 1565920"/>
                    <a:gd name="connsiteY0" fmla="*/ 0 h 2064111"/>
                    <a:gd name="connsiteX1" fmla="*/ 954733 w 1565920"/>
                    <a:gd name="connsiteY1" fmla="*/ 0 h 2064111"/>
                    <a:gd name="connsiteX2" fmla="*/ 954733 w 1565920"/>
                    <a:gd name="connsiteY2" fmla="*/ 35676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5920 w 1565920"/>
                    <a:gd name="connsiteY2" fmla="*/ 530572 h 2064111"/>
                    <a:gd name="connsiteX3" fmla="*/ 1565920 w 1565920"/>
                    <a:gd name="connsiteY3" fmla="*/ 2064111 h 2064111"/>
                    <a:gd name="connsiteX4" fmla="*/ 0 w 1565920"/>
                    <a:gd name="connsiteY4" fmla="*/ 2064111 h 2064111"/>
                    <a:gd name="connsiteX5" fmla="*/ 0 w 1565920"/>
                    <a:gd name="connsiteY5" fmla="*/ 0 h 2064111"/>
                    <a:gd name="connsiteX0" fmla="*/ 0 w 1565920"/>
                    <a:gd name="connsiteY0" fmla="*/ 0 h 2064111"/>
                    <a:gd name="connsiteX1" fmla="*/ 954733 w 1565920"/>
                    <a:gd name="connsiteY1" fmla="*/ 0 h 2064111"/>
                    <a:gd name="connsiteX2" fmla="*/ 1160805 w 1565920"/>
                    <a:gd name="connsiteY2" fmla="*/ 176913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0855 w 1565920"/>
                    <a:gd name="connsiteY2" fmla="*/ 5308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7680 w 1565920"/>
                    <a:gd name="connsiteY2" fmla="*/ 1498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4505 w 1565920"/>
                    <a:gd name="connsiteY2" fmla="*/ 863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4505 w 1565920"/>
                    <a:gd name="connsiteY2" fmla="*/ 228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6886 w 1565920"/>
                    <a:gd name="connsiteY2" fmla="*/ 705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1648 w 1565920"/>
                    <a:gd name="connsiteY2" fmla="*/ 705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4030 w 1565920"/>
                    <a:gd name="connsiteY2" fmla="*/ 705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4030 w 1565920"/>
                    <a:gd name="connsiteY2" fmla="*/ 4670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93 h 2064204"/>
                    <a:gd name="connsiteX1" fmla="*/ 954733 w 1565920"/>
                    <a:gd name="connsiteY1" fmla="*/ 93 h 2064204"/>
                    <a:gd name="connsiteX2" fmla="*/ 1564030 w 1565920"/>
                    <a:gd name="connsiteY2" fmla="*/ 0 h 2064204"/>
                    <a:gd name="connsiteX3" fmla="*/ 1565920 w 1565920"/>
                    <a:gd name="connsiteY3" fmla="*/ 530665 h 2064204"/>
                    <a:gd name="connsiteX4" fmla="*/ 1565920 w 1565920"/>
                    <a:gd name="connsiteY4" fmla="*/ 2064204 h 2064204"/>
                    <a:gd name="connsiteX5" fmla="*/ 0 w 1565920"/>
                    <a:gd name="connsiteY5" fmla="*/ 2064204 h 2064204"/>
                    <a:gd name="connsiteX6" fmla="*/ 0 w 1565920"/>
                    <a:gd name="connsiteY6" fmla="*/ 93 h 206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65920" h="2064204">
                      <a:moveTo>
                        <a:pt x="0" y="93"/>
                      </a:moveTo>
                      <a:lnTo>
                        <a:pt x="954733" y="93"/>
                      </a:lnTo>
                      <a:lnTo>
                        <a:pt x="1564030" y="0"/>
                      </a:lnTo>
                      <a:cubicBezTo>
                        <a:pt x="1565718" y="159161"/>
                        <a:pt x="1564232" y="371504"/>
                        <a:pt x="1565920" y="530665"/>
                      </a:cubicBezTo>
                      <a:lnTo>
                        <a:pt x="1565920" y="2064204"/>
                      </a:lnTo>
                      <a:lnTo>
                        <a:pt x="0" y="2064204"/>
                      </a:lnTo>
                      <a:lnTo>
                        <a:pt x="0" y="93"/>
                      </a:lnTo>
                      <a:close/>
                    </a:path>
                  </a:pathLst>
                </a:cu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Rectangle 20">
                  <a:extLst>
                    <a:ext uri="{FF2B5EF4-FFF2-40B4-BE49-F238E27FC236}">
                      <a16:creationId xmlns:a16="http://schemas.microsoft.com/office/drawing/2014/main" id="{61950EFF-35F9-BEAD-2F04-3E44FB2BC0E2}"/>
                    </a:ext>
                  </a:extLst>
                </p:cNvPr>
                <p:cNvSpPr/>
                <p:nvPr/>
              </p:nvSpPr>
              <p:spPr>
                <a:xfrm>
                  <a:off x="928785" y="2011039"/>
                  <a:ext cx="95328" cy="1336370"/>
                </a:xfrm>
                <a:prstGeom prst="rect">
                  <a:avLst/>
                </a:prstGeom>
                <a:solidFill>
                  <a:srgbClr val="03669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TextBox 22">
                  <a:extLst>
                    <a:ext uri="{FF2B5EF4-FFF2-40B4-BE49-F238E27FC236}">
                      <a16:creationId xmlns:a16="http://schemas.microsoft.com/office/drawing/2014/main" id="{B17517C5-F296-933A-CA81-FCF49811C92E}"/>
                    </a:ext>
                  </a:extLst>
                </p:cNvPr>
                <p:cNvSpPr txBox="1"/>
                <p:nvPr/>
              </p:nvSpPr>
              <p:spPr>
                <a:xfrm>
                  <a:off x="1063357" y="2325208"/>
                  <a:ext cx="9579852" cy="1030663"/>
                </a:xfrm>
                <a:prstGeom prst="rect">
                  <a:avLst/>
                </a:prstGeom>
                <a:noFill/>
              </p:spPr>
              <p:txBody>
                <a:bodyPr wrap="square">
                  <a:spAutoFit/>
                </a:bodyPr>
                <a:lstStyle/>
                <a:p>
                  <a:r>
                    <a:rPr lang="en-US" sz="1400" dirty="0"/>
                    <a:t>The gifts are large - almost two-thirds of nonprofits surveyed received at least </a:t>
                  </a:r>
                  <a:r>
                    <a:rPr lang="en-US" sz="1400" b="1" dirty="0"/>
                    <a:t>one gift of $1 million </a:t>
                  </a:r>
                  <a:r>
                    <a:rPr lang="en-US" sz="1400" dirty="0"/>
                    <a:t>or more in the last three years</a:t>
                  </a:r>
                </a:p>
              </p:txBody>
            </p:sp>
          </p:grpSp>
          <p:grpSp>
            <p:nvGrpSpPr>
              <p:cNvPr id="10" name="Group 9">
                <a:extLst>
                  <a:ext uri="{FF2B5EF4-FFF2-40B4-BE49-F238E27FC236}">
                    <a16:creationId xmlns:a16="http://schemas.microsoft.com/office/drawing/2014/main" id="{FAB3EC1A-127E-7AF4-735F-1BCE33361C36}"/>
                  </a:ext>
                </a:extLst>
              </p:cNvPr>
              <p:cNvGrpSpPr/>
              <p:nvPr/>
            </p:nvGrpSpPr>
            <p:grpSpPr>
              <a:xfrm>
                <a:off x="879705" y="4877776"/>
                <a:ext cx="10317155" cy="1336516"/>
                <a:chOff x="928785" y="2010893"/>
                <a:chExt cx="10317155" cy="1336516"/>
              </a:xfrm>
            </p:grpSpPr>
            <p:sp>
              <p:nvSpPr>
                <p:cNvPr id="11" name="Freeform: Shape 78">
                  <a:extLst>
                    <a:ext uri="{FF2B5EF4-FFF2-40B4-BE49-F238E27FC236}">
                      <a16:creationId xmlns:a16="http://schemas.microsoft.com/office/drawing/2014/main" id="{63680307-3D46-543F-EDCA-045A7D1EF0EE}"/>
                    </a:ext>
                  </a:extLst>
                </p:cNvPr>
                <p:cNvSpPr/>
                <p:nvPr/>
              </p:nvSpPr>
              <p:spPr>
                <a:xfrm>
                  <a:off x="1032163" y="2010893"/>
                  <a:ext cx="10213777" cy="1336516"/>
                </a:xfrm>
                <a:custGeom>
                  <a:avLst/>
                  <a:gdLst>
                    <a:gd name="connsiteX0" fmla="*/ 0 w 1565920"/>
                    <a:gd name="connsiteY0" fmla="*/ 0 h 2064111"/>
                    <a:gd name="connsiteX1" fmla="*/ 954733 w 1565920"/>
                    <a:gd name="connsiteY1" fmla="*/ 0 h 2064111"/>
                    <a:gd name="connsiteX2" fmla="*/ 954733 w 1565920"/>
                    <a:gd name="connsiteY2" fmla="*/ 356761 h 2064111"/>
                    <a:gd name="connsiteX3" fmla="*/ 954734 w 1565920"/>
                    <a:gd name="connsiteY3" fmla="*/ 356761 h 2064111"/>
                    <a:gd name="connsiteX4" fmla="*/ 954734 w 1565920"/>
                    <a:gd name="connsiteY4" fmla="*/ 440922 h 2064111"/>
                    <a:gd name="connsiteX5" fmla="*/ 1338276 w 1565920"/>
                    <a:gd name="connsiteY5" fmla="*/ 661482 h 2064111"/>
                    <a:gd name="connsiteX6" fmla="*/ 1565920 w 1565920"/>
                    <a:gd name="connsiteY6" fmla="*/ 530572 h 2064111"/>
                    <a:gd name="connsiteX7" fmla="*/ 1565920 w 1565920"/>
                    <a:gd name="connsiteY7" fmla="*/ 2064111 h 2064111"/>
                    <a:gd name="connsiteX8" fmla="*/ 0 w 1565920"/>
                    <a:gd name="connsiteY8" fmla="*/ 2064111 h 2064111"/>
                    <a:gd name="connsiteX0" fmla="*/ 0 w 1565920"/>
                    <a:gd name="connsiteY0" fmla="*/ 0 h 2064111"/>
                    <a:gd name="connsiteX1" fmla="*/ 954733 w 1565920"/>
                    <a:gd name="connsiteY1" fmla="*/ 0 h 2064111"/>
                    <a:gd name="connsiteX2" fmla="*/ 954733 w 1565920"/>
                    <a:gd name="connsiteY2" fmla="*/ 356761 h 2064111"/>
                    <a:gd name="connsiteX3" fmla="*/ 954734 w 1565920"/>
                    <a:gd name="connsiteY3" fmla="*/ 356761 h 2064111"/>
                    <a:gd name="connsiteX4" fmla="*/ 1338276 w 1565920"/>
                    <a:gd name="connsiteY4" fmla="*/ 661482 h 2064111"/>
                    <a:gd name="connsiteX5" fmla="*/ 1565920 w 1565920"/>
                    <a:gd name="connsiteY5" fmla="*/ 530572 h 2064111"/>
                    <a:gd name="connsiteX6" fmla="*/ 1565920 w 1565920"/>
                    <a:gd name="connsiteY6" fmla="*/ 2064111 h 2064111"/>
                    <a:gd name="connsiteX7" fmla="*/ 0 w 1565920"/>
                    <a:gd name="connsiteY7" fmla="*/ 2064111 h 2064111"/>
                    <a:gd name="connsiteX8" fmla="*/ 0 w 1565920"/>
                    <a:gd name="connsiteY8" fmla="*/ 0 h 2064111"/>
                    <a:gd name="connsiteX0" fmla="*/ 0 w 1565920"/>
                    <a:gd name="connsiteY0" fmla="*/ 0 h 2064111"/>
                    <a:gd name="connsiteX1" fmla="*/ 954733 w 1565920"/>
                    <a:gd name="connsiteY1" fmla="*/ 0 h 2064111"/>
                    <a:gd name="connsiteX2" fmla="*/ 954733 w 1565920"/>
                    <a:gd name="connsiteY2" fmla="*/ 356761 h 2064111"/>
                    <a:gd name="connsiteX3" fmla="*/ 1338276 w 1565920"/>
                    <a:gd name="connsiteY3" fmla="*/ 661482 h 2064111"/>
                    <a:gd name="connsiteX4" fmla="*/ 1565920 w 1565920"/>
                    <a:gd name="connsiteY4" fmla="*/ 530572 h 2064111"/>
                    <a:gd name="connsiteX5" fmla="*/ 1565920 w 1565920"/>
                    <a:gd name="connsiteY5" fmla="*/ 2064111 h 2064111"/>
                    <a:gd name="connsiteX6" fmla="*/ 0 w 1565920"/>
                    <a:gd name="connsiteY6" fmla="*/ 2064111 h 2064111"/>
                    <a:gd name="connsiteX7" fmla="*/ 0 w 1565920"/>
                    <a:gd name="connsiteY7" fmla="*/ 0 h 2064111"/>
                    <a:gd name="connsiteX0" fmla="*/ 0 w 1565920"/>
                    <a:gd name="connsiteY0" fmla="*/ 0 h 2064111"/>
                    <a:gd name="connsiteX1" fmla="*/ 954733 w 1565920"/>
                    <a:gd name="connsiteY1" fmla="*/ 0 h 2064111"/>
                    <a:gd name="connsiteX2" fmla="*/ 954733 w 1565920"/>
                    <a:gd name="connsiteY2" fmla="*/ 35676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5920 w 1565920"/>
                    <a:gd name="connsiteY2" fmla="*/ 530572 h 2064111"/>
                    <a:gd name="connsiteX3" fmla="*/ 1565920 w 1565920"/>
                    <a:gd name="connsiteY3" fmla="*/ 2064111 h 2064111"/>
                    <a:gd name="connsiteX4" fmla="*/ 0 w 1565920"/>
                    <a:gd name="connsiteY4" fmla="*/ 2064111 h 2064111"/>
                    <a:gd name="connsiteX5" fmla="*/ 0 w 1565920"/>
                    <a:gd name="connsiteY5" fmla="*/ 0 h 2064111"/>
                    <a:gd name="connsiteX0" fmla="*/ 0 w 1565920"/>
                    <a:gd name="connsiteY0" fmla="*/ 0 h 2064111"/>
                    <a:gd name="connsiteX1" fmla="*/ 954733 w 1565920"/>
                    <a:gd name="connsiteY1" fmla="*/ 0 h 2064111"/>
                    <a:gd name="connsiteX2" fmla="*/ 1160805 w 1565920"/>
                    <a:gd name="connsiteY2" fmla="*/ 176913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0855 w 1565920"/>
                    <a:gd name="connsiteY2" fmla="*/ 5308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7680 w 1565920"/>
                    <a:gd name="connsiteY2" fmla="*/ 1498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4505 w 1565920"/>
                    <a:gd name="connsiteY2" fmla="*/ 863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4505 w 1565920"/>
                    <a:gd name="connsiteY2" fmla="*/ 228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6886 w 1565920"/>
                    <a:gd name="connsiteY2" fmla="*/ 705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1648 w 1565920"/>
                    <a:gd name="connsiteY2" fmla="*/ 705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4030 w 1565920"/>
                    <a:gd name="connsiteY2" fmla="*/ 705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4030 w 1565920"/>
                    <a:gd name="connsiteY2" fmla="*/ 4670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93 h 2064204"/>
                    <a:gd name="connsiteX1" fmla="*/ 954733 w 1565920"/>
                    <a:gd name="connsiteY1" fmla="*/ 93 h 2064204"/>
                    <a:gd name="connsiteX2" fmla="*/ 1564030 w 1565920"/>
                    <a:gd name="connsiteY2" fmla="*/ 0 h 2064204"/>
                    <a:gd name="connsiteX3" fmla="*/ 1565920 w 1565920"/>
                    <a:gd name="connsiteY3" fmla="*/ 530665 h 2064204"/>
                    <a:gd name="connsiteX4" fmla="*/ 1565920 w 1565920"/>
                    <a:gd name="connsiteY4" fmla="*/ 2064204 h 2064204"/>
                    <a:gd name="connsiteX5" fmla="*/ 0 w 1565920"/>
                    <a:gd name="connsiteY5" fmla="*/ 2064204 h 2064204"/>
                    <a:gd name="connsiteX6" fmla="*/ 0 w 1565920"/>
                    <a:gd name="connsiteY6" fmla="*/ 93 h 206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65920" h="2064204">
                      <a:moveTo>
                        <a:pt x="0" y="93"/>
                      </a:moveTo>
                      <a:lnTo>
                        <a:pt x="954733" y="93"/>
                      </a:lnTo>
                      <a:lnTo>
                        <a:pt x="1564030" y="0"/>
                      </a:lnTo>
                      <a:cubicBezTo>
                        <a:pt x="1565718" y="159161"/>
                        <a:pt x="1564232" y="371504"/>
                        <a:pt x="1565920" y="530665"/>
                      </a:cubicBezTo>
                      <a:lnTo>
                        <a:pt x="1565920" y="2064204"/>
                      </a:lnTo>
                      <a:lnTo>
                        <a:pt x="0" y="2064204"/>
                      </a:lnTo>
                      <a:lnTo>
                        <a:pt x="0" y="93"/>
                      </a:lnTo>
                      <a:close/>
                    </a:path>
                  </a:pathLst>
                </a:cu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z</a:t>
                  </a:r>
                </a:p>
              </p:txBody>
            </p:sp>
            <p:sp>
              <p:nvSpPr>
                <p:cNvPr id="12" name="Rectangle 11">
                  <a:extLst>
                    <a:ext uri="{FF2B5EF4-FFF2-40B4-BE49-F238E27FC236}">
                      <a16:creationId xmlns:a16="http://schemas.microsoft.com/office/drawing/2014/main" id="{107EF9B0-FD37-F3A0-81F0-64622C6275FD}"/>
                    </a:ext>
                  </a:extLst>
                </p:cNvPr>
                <p:cNvSpPr/>
                <p:nvPr/>
              </p:nvSpPr>
              <p:spPr>
                <a:xfrm>
                  <a:off x="928785" y="2011039"/>
                  <a:ext cx="95328" cy="1336370"/>
                </a:xfrm>
                <a:prstGeom prst="rect">
                  <a:avLst/>
                </a:prstGeom>
                <a:solidFill>
                  <a:srgbClr val="03669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Box 13">
                  <a:extLst>
                    <a:ext uri="{FF2B5EF4-FFF2-40B4-BE49-F238E27FC236}">
                      <a16:creationId xmlns:a16="http://schemas.microsoft.com/office/drawing/2014/main" id="{A1D44FAE-8C68-9658-814F-8BF350B6B80E}"/>
                    </a:ext>
                  </a:extLst>
                </p:cNvPr>
                <p:cNvSpPr txBox="1"/>
                <p:nvPr/>
              </p:nvSpPr>
              <p:spPr>
                <a:xfrm>
                  <a:off x="1063357" y="2221600"/>
                  <a:ext cx="9398606" cy="1030664"/>
                </a:xfrm>
                <a:prstGeom prst="rect">
                  <a:avLst/>
                </a:prstGeom>
                <a:noFill/>
              </p:spPr>
              <p:txBody>
                <a:bodyPr wrap="square">
                  <a:spAutoFit/>
                </a:bodyPr>
                <a:lstStyle/>
                <a:p>
                  <a:r>
                    <a:rPr lang="en-US" sz="1400" dirty="0"/>
                    <a:t>The </a:t>
                  </a:r>
                  <a:r>
                    <a:rPr lang="en-US" sz="1400" b="1" dirty="0"/>
                    <a:t>number of organizations focusing on major gifts continues to increase </a:t>
                  </a:r>
                  <a:r>
                    <a:rPr lang="en-US" sz="1400" dirty="0"/>
                    <a:t>- 70% of nonprofits surveyed raise $1 million + in major gifts</a:t>
                  </a:r>
                </a:p>
              </p:txBody>
            </p:sp>
          </p:grpSp>
        </p:grpSp>
        <p:sp>
          <p:nvSpPr>
            <p:cNvPr id="28" name="Oval 27">
              <a:extLst>
                <a:ext uri="{FF2B5EF4-FFF2-40B4-BE49-F238E27FC236}">
                  <a16:creationId xmlns:a16="http://schemas.microsoft.com/office/drawing/2014/main" id="{C9A7A910-162A-BCFB-DBFB-069A0F92913F}"/>
                </a:ext>
              </a:extLst>
            </p:cNvPr>
            <p:cNvSpPr/>
            <p:nvPr/>
          </p:nvSpPr>
          <p:spPr>
            <a:xfrm rot="5400000">
              <a:off x="8253859" y="1221654"/>
              <a:ext cx="572766" cy="574306"/>
            </a:xfrm>
            <a:prstGeom prst="ellipse">
              <a:avLst/>
            </a:prstGeom>
            <a:solidFill>
              <a:srgbClr val="03669A"/>
            </a:solidFill>
            <a:ln w="15875">
              <a:solidFill>
                <a:srgbClr val="0085CA"/>
              </a:solidFill>
            </a:ln>
            <a:effectLst>
              <a:outerShdw blurRad="50800" dist="38100" dir="8100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Oval 28">
              <a:extLst>
                <a:ext uri="{FF2B5EF4-FFF2-40B4-BE49-F238E27FC236}">
                  <a16:creationId xmlns:a16="http://schemas.microsoft.com/office/drawing/2014/main" id="{3C1C9731-1B92-F7EB-F259-9F73928976CD}"/>
                </a:ext>
              </a:extLst>
            </p:cNvPr>
            <p:cNvSpPr/>
            <p:nvPr/>
          </p:nvSpPr>
          <p:spPr>
            <a:xfrm rot="5400000">
              <a:off x="8253859" y="2251383"/>
              <a:ext cx="572766" cy="574306"/>
            </a:xfrm>
            <a:prstGeom prst="ellipse">
              <a:avLst/>
            </a:prstGeom>
            <a:solidFill>
              <a:srgbClr val="03669A"/>
            </a:solidFill>
            <a:ln w="15875">
              <a:solidFill>
                <a:srgbClr val="0085CA"/>
              </a:solidFill>
            </a:ln>
            <a:effectLst>
              <a:outerShdw blurRad="50800" dist="38100" dir="8100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Oval 29">
              <a:extLst>
                <a:ext uri="{FF2B5EF4-FFF2-40B4-BE49-F238E27FC236}">
                  <a16:creationId xmlns:a16="http://schemas.microsoft.com/office/drawing/2014/main" id="{9B18352F-7833-04D3-E8E1-32590084B5D5}"/>
                </a:ext>
              </a:extLst>
            </p:cNvPr>
            <p:cNvSpPr/>
            <p:nvPr/>
          </p:nvSpPr>
          <p:spPr>
            <a:xfrm rot="5400000">
              <a:off x="8255548" y="3228650"/>
              <a:ext cx="572766" cy="574306"/>
            </a:xfrm>
            <a:prstGeom prst="ellipse">
              <a:avLst/>
            </a:prstGeom>
            <a:solidFill>
              <a:srgbClr val="03669A"/>
            </a:solidFill>
            <a:ln w="15875">
              <a:solidFill>
                <a:srgbClr val="0085CA"/>
              </a:solidFill>
            </a:ln>
            <a:effectLst>
              <a:outerShdw blurRad="50800" dist="38100" dir="8100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1" name="Picture 30" descr="Icon&#10;&#10;Description automatically generated">
              <a:extLst>
                <a:ext uri="{FF2B5EF4-FFF2-40B4-BE49-F238E27FC236}">
                  <a16:creationId xmlns:a16="http://schemas.microsoft.com/office/drawing/2014/main" id="{0CCE37D0-7A7E-448B-E935-ECEEEBC6C7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9353" y="1315634"/>
              <a:ext cx="365760" cy="365760"/>
            </a:xfrm>
            <a:prstGeom prst="rect">
              <a:avLst/>
            </a:prstGeom>
          </p:spPr>
        </p:pic>
        <p:pic>
          <p:nvPicPr>
            <p:cNvPr id="32" name="Picture 31" descr="Icon&#10;&#10;Description automatically generated">
              <a:extLst>
                <a:ext uri="{FF2B5EF4-FFF2-40B4-BE49-F238E27FC236}">
                  <a16:creationId xmlns:a16="http://schemas.microsoft.com/office/drawing/2014/main" id="{C8569AB4-94B8-99D7-5A32-45FE3FBBC6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10456" y="2331178"/>
              <a:ext cx="459572" cy="459572"/>
            </a:xfrm>
            <a:prstGeom prst="rect">
              <a:avLst/>
            </a:prstGeom>
          </p:spPr>
        </p:pic>
        <p:pic>
          <p:nvPicPr>
            <p:cNvPr id="33" name="Picture 32" descr="Icon&#10;&#10;Description automatically generated">
              <a:extLst>
                <a:ext uri="{FF2B5EF4-FFF2-40B4-BE49-F238E27FC236}">
                  <a16:creationId xmlns:a16="http://schemas.microsoft.com/office/drawing/2014/main" id="{0B1BBEE7-C34B-C1D4-A6DB-AE55C69417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65404" y="3330441"/>
              <a:ext cx="370724" cy="370724"/>
            </a:xfrm>
            <a:prstGeom prst="rect">
              <a:avLst/>
            </a:prstGeom>
          </p:spPr>
        </p:pic>
      </p:grpSp>
    </p:spTree>
    <p:extLst>
      <p:ext uri="{BB962C8B-B14F-4D97-AF65-F5344CB8AC3E}">
        <p14:creationId xmlns:p14="http://schemas.microsoft.com/office/powerpoint/2010/main" val="1488091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descr="A picture containing text&#10;&#10;Description automatically generated">
            <a:extLst>
              <a:ext uri="{FF2B5EF4-FFF2-40B4-BE49-F238E27FC236}">
                <a16:creationId xmlns:a16="http://schemas.microsoft.com/office/drawing/2014/main" id="{27E54444-268D-B516-FD0F-338AA63E71D3}"/>
              </a:ext>
            </a:extLst>
          </p:cNvPr>
          <p:cNvPicPr>
            <a:picLocks noChangeAspect="1"/>
          </p:cNvPicPr>
          <p:nvPr/>
        </p:nvPicPr>
        <p:blipFill>
          <a:blip r:embed="rId2"/>
          <a:stretch>
            <a:fillRect/>
          </a:stretch>
        </p:blipFill>
        <p:spPr>
          <a:xfrm>
            <a:off x="8589341" y="3885878"/>
            <a:ext cx="476109" cy="474154"/>
          </a:xfrm>
          <a:prstGeom prst="rect">
            <a:avLst/>
          </a:prstGeom>
        </p:spPr>
      </p:pic>
      <p:sp>
        <p:nvSpPr>
          <p:cNvPr id="43" name="Title 1">
            <a:extLst>
              <a:ext uri="{FF2B5EF4-FFF2-40B4-BE49-F238E27FC236}">
                <a16:creationId xmlns:a16="http://schemas.microsoft.com/office/drawing/2014/main" id="{1DAB353C-E40C-B8A0-839D-DEE68F586170}"/>
              </a:ext>
            </a:extLst>
          </p:cNvPr>
          <p:cNvSpPr>
            <a:spLocks noGrp="1"/>
          </p:cNvSpPr>
          <p:nvPr>
            <p:ph type="title"/>
          </p:nvPr>
        </p:nvSpPr>
        <p:spPr>
          <a:xfrm>
            <a:off x="-1524000" y="837977"/>
            <a:ext cx="12192000" cy="799920"/>
          </a:xfrm>
        </p:spPr>
        <p:txBody>
          <a:bodyPr>
            <a:noAutofit/>
          </a:bodyPr>
          <a:lstStyle/>
          <a:p>
            <a:pPr algn="ctr"/>
            <a:r>
              <a:rPr lang="en-US" sz="2000">
                <a:solidFill>
                  <a:srgbClr val="03669A"/>
                </a:solidFill>
                <a:latin typeface="+mn-lt"/>
              </a:rPr>
              <a:t>A FOCUS ON MAJOR GIFTS MAKES AN IMPACT</a:t>
            </a:r>
          </a:p>
        </p:txBody>
      </p:sp>
      <p:grpSp>
        <p:nvGrpSpPr>
          <p:cNvPr id="7" name="Group 6">
            <a:extLst>
              <a:ext uri="{FF2B5EF4-FFF2-40B4-BE49-F238E27FC236}">
                <a16:creationId xmlns:a16="http://schemas.microsoft.com/office/drawing/2014/main" id="{2C775CE9-CD47-E233-A20C-C495745DF70E}"/>
              </a:ext>
            </a:extLst>
          </p:cNvPr>
          <p:cNvGrpSpPr/>
          <p:nvPr/>
        </p:nvGrpSpPr>
        <p:grpSpPr>
          <a:xfrm>
            <a:off x="215734" y="1124130"/>
            <a:ext cx="8611661" cy="2895239"/>
            <a:chOff x="90819" y="1047338"/>
            <a:chExt cx="8611661" cy="2895239"/>
          </a:xfrm>
        </p:grpSpPr>
        <p:grpSp>
          <p:nvGrpSpPr>
            <p:cNvPr id="35" name="Group 34">
              <a:extLst>
                <a:ext uri="{FF2B5EF4-FFF2-40B4-BE49-F238E27FC236}">
                  <a16:creationId xmlns:a16="http://schemas.microsoft.com/office/drawing/2014/main" id="{8DFC79B8-1EE0-20DC-83B2-72A0590BB0FE}"/>
                </a:ext>
              </a:extLst>
            </p:cNvPr>
            <p:cNvGrpSpPr/>
            <p:nvPr/>
          </p:nvGrpSpPr>
          <p:grpSpPr>
            <a:xfrm>
              <a:off x="90819" y="1047338"/>
              <a:ext cx="8611661" cy="2895239"/>
              <a:chOff x="217423" y="1222424"/>
              <a:chExt cx="8611661" cy="2895239"/>
            </a:xfrm>
          </p:grpSpPr>
          <p:grpSp>
            <p:nvGrpSpPr>
              <p:cNvPr id="2" name="Group 1">
                <a:extLst>
                  <a:ext uri="{FF2B5EF4-FFF2-40B4-BE49-F238E27FC236}">
                    <a16:creationId xmlns:a16="http://schemas.microsoft.com/office/drawing/2014/main" id="{D62D9EB2-77A4-FBBB-CB08-935654FC955A}"/>
                  </a:ext>
                </a:extLst>
              </p:cNvPr>
              <p:cNvGrpSpPr/>
              <p:nvPr/>
            </p:nvGrpSpPr>
            <p:grpSpPr>
              <a:xfrm>
                <a:off x="217423" y="1513103"/>
                <a:ext cx="8371918" cy="2604560"/>
                <a:chOff x="879705" y="1083708"/>
                <a:chExt cx="10317155" cy="5130584"/>
              </a:xfrm>
            </p:grpSpPr>
            <p:grpSp>
              <p:nvGrpSpPr>
                <p:cNvPr id="3" name="Group 2">
                  <a:extLst>
                    <a:ext uri="{FF2B5EF4-FFF2-40B4-BE49-F238E27FC236}">
                      <a16:creationId xmlns:a16="http://schemas.microsoft.com/office/drawing/2014/main" id="{DC5CD1EF-66F1-7F40-C970-3D2E8C67E7C6}"/>
                    </a:ext>
                  </a:extLst>
                </p:cNvPr>
                <p:cNvGrpSpPr/>
                <p:nvPr/>
              </p:nvGrpSpPr>
              <p:grpSpPr>
                <a:xfrm>
                  <a:off x="879705" y="1083708"/>
                  <a:ext cx="10317155" cy="1336516"/>
                  <a:chOff x="928785" y="2010893"/>
                  <a:chExt cx="10317155" cy="1336516"/>
                </a:xfrm>
              </p:grpSpPr>
              <p:sp>
                <p:nvSpPr>
                  <p:cNvPr id="24" name="Freeform: Shape 78">
                    <a:extLst>
                      <a:ext uri="{FF2B5EF4-FFF2-40B4-BE49-F238E27FC236}">
                        <a16:creationId xmlns:a16="http://schemas.microsoft.com/office/drawing/2014/main" id="{1431AA63-0E83-776C-1925-998ADE6CA87A}"/>
                      </a:ext>
                    </a:extLst>
                  </p:cNvPr>
                  <p:cNvSpPr/>
                  <p:nvPr/>
                </p:nvSpPr>
                <p:spPr>
                  <a:xfrm>
                    <a:off x="1032163" y="2010893"/>
                    <a:ext cx="10213777" cy="1336516"/>
                  </a:xfrm>
                  <a:custGeom>
                    <a:avLst/>
                    <a:gdLst>
                      <a:gd name="connsiteX0" fmla="*/ 0 w 1565920"/>
                      <a:gd name="connsiteY0" fmla="*/ 0 h 2064111"/>
                      <a:gd name="connsiteX1" fmla="*/ 954733 w 1565920"/>
                      <a:gd name="connsiteY1" fmla="*/ 0 h 2064111"/>
                      <a:gd name="connsiteX2" fmla="*/ 954733 w 1565920"/>
                      <a:gd name="connsiteY2" fmla="*/ 356761 h 2064111"/>
                      <a:gd name="connsiteX3" fmla="*/ 954734 w 1565920"/>
                      <a:gd name="connsiteY3" fmla="*/ 356761 h 2064111"/>
                      <a:gd name="connsiteX4" fmla="*/ 954734 w 1565920"/>
                      <a:gd name="connsiteY4" fmla="*/ 440922 h 2064111"/>
                      <a:gd name="connsiteX5" fmla="*/ 1338276 w 1565920"/>
                      <a:gd name="connsiteY5" fmla="*/ 661482 h 2064111"/>
                      <a:gd name="connsiteX6" fmla="*/ 1565920 w 1565920"/>
                      <a:gd name="connsiteY6" fmla="*/ 530572 h 2064111"/>
                      <a:gd name="connsiteX7" fmla="*/ 1565920 w 1565920"/>
                      <a:gd name="connsiteY7" fmla="*/ 2064111 h 2064111"/>
                      <a:gd name="connsiteX8" fmla="*/ 0 w 1565920"/>
                      <a:gd name="connsiteY8" fmla="*/ 2064111 h 2064111"/>
                      <a:gd name="connsiteX0" fmla="*/ 0 w 1565920"/>
                      <a:gd name="connsiteY0" fmla="*/ 0 h 2064111"/>
                      <a:gd name="connsiteX1" fmla="*/ 954733 w 1565920"/>
                      <a:gd name="connsiteY1" fmla="*/ 0 h 2064111"/>
                      <a:gd name="connsiteX2" fmla="*/ 954733 w 1565920"/>
                      <a:gd name="connsiteY2" fmla="*/ 356761 h 2064111"/>
                      <a:gd name="connsiteX3" fmla="*/ 954734 w 1565920"/>
                      <a:gd name="connsiteY3" fmla="*/ 356761 h 2064111"/>
                      <a:gd name="connsiteX4" fmla="*/ 1338276 w 1565920"/>
                      <a:gd name="connsiteY4" fmla="*/ 661482 h 2064111"/>
                      <a:gd name="connsiteX5" fmla="*/ 1565920 w 1565920"/>
                      <a:gd name="connsiteY5" fmla="*/ 530572 h 2064111"/>
                      <a:gd name="connsiteX6" fmla="*/ 1565920 w 1565920"/>
                      <a:gd name="connsiteY6" fmla="*/ 2064111 h 2064111"/>
                      <a:gd name="connsiteX7" fmla="*/ 0 w 1565920"/>
                      <a:gd name="connsiteY7" fmla="*/ 2064111 h 2064111"/>
                      <a:gd name="connsiteX8" fmla="*/ 0 w 1565920"/>
                      <a:gd name="connsiteY8" fmla="*/ 0 h 2064111"/>
                      <a:gd name="connsiteX0" fmla="*/ 0 w 1565920"/>
                      <a:gd name="connsiteY0" fmla="*/ 0 h 2064111"/>
                      <a:gd name="connsiteX1" fmla="*/ 954733 w 1565920"/>
                      <a:gd name="connsiteY1" fmla="*/ 0 h 2064111"/>
                      <a:gd name="connsiteX2" fmla="*/ 954733 w 1565920"/>
                      <a:gd name="connsiteY2" fmla="*/ 356761 h 2064111"/>
                      <a:gd name="connsiteX3" fmla="*/ 1338276 w 1565920"/>
                      <a:gd name="connsiteY3" fmla="*/ 661482 h 2064111"/>
                      <a:gd name="connsiteX4" fmla="*/ 1565920 w 1565920"/>
                      <a:gd name="connsiteY4" fmla="*/ 530572 h 2064111"/>
                      <a:gd name="connsiteX5" fmla="*/ 1565920 w 1565920"/>
                      <a:gd name="connsiteY5" fmla="*/ 2064111 h 2064111"/>
                      <a:gd name="connsiteX6" fmla="*/ 0 w 1565920"/>
                      <a:gd name="connsiteY6" fmla="*/ 2064111 h 2064111"/>
                      <a:gd name="connsiteX7" fmla="*/ 0 w 1565920"/>
                      <a:gd name="connsiteY7" fmla="*/ 0 h 2064111"/>
                      <a:gd name="connsiteX0" fmla="*/ 0 w 1565920"/>
                      <a:gd name="connsiteY0" fmla="*/ 0 h 2064111"/>
                      <a:gd name="connsiteX1" fmla="*/ 954733 w 1565920"/>
                      <a:gd name="connsiteY1" fmla="*/ 0 h 2064111"/>
                      <a:gd name="connsiteX2" fmla="*/ 954733 w 1565920"/>
                      <a:gd name="connsiteY2" fmla="*/ 35676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5920 w 1565920"/>
                      <a:gd name="connsiteY2" fmla="*/ 530572 h 2064111"/>
                      <a:gd name="connsiteX3" fmla="*/ 1565920 w 1565920"/>
                      <a:gd name="connsiteY3" fmla="*/ 2064111 h 2064111"/>
                      <a:gd name="connsiteX4" fmla="*/ 0 w 1565920"/>
                      <a:gd name="connsiteY4" fmla="*/ 2064111 h 2064111"/>
                      <a:gd name="connsiteX5" fmla="*/ 0 w 1565920"/>
                      <a:gd name="connsiteY5" fmla="*/ 0 h 2064111"/>
                      <a:gd name="connsiteX0" fmla="*/ 0 w 1565920"/>
                      <a:gd name="connsiteY0" fmla="*/ 0 h 2064111"/>
                      <a:gd name="connsiteX1" fmla="*/ 954733 w 1565920"/>
                      <a:gd name="connsiteY1" fmla="*/ 0 h 2064111"/>
                      <a:gd name="connsiteX2" fmla="*/ 1160805 w 1565920"/>
                      <a:gd name="connsiteY2" fmla="*/ 176913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0855 w 1565920"/>
                      <a:gd name="connsiteY2" fmla="*/ 5308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7680 w 1565920"/>
                      <a:gd name="connsiteY2" fmla="*/ 1498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4505 w 1565920"/>
                      <a:gd name="connsiteY2" fmla="*/ 863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4505 w 1565920"/>
                      <a:gd name="connsiteY2" fmla="*/ 228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6886 w 1565920"/>
                      <a:gd name="connsiteY2" fmla="*/ 705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1648 w 1565920"/>
                      <a:gd name="connsiteY2" fmla="*/ 705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4030 w 1565920"/>
                      <a:gd name="connsiteY2" fmla="*/ 705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4030 w 1565920"/>
                      <a:gd name="connsiteY2" fmla="*/ 4670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93 h 2064204"/>
                      <a:gd name="connsiteX1" fmla="*/ 954733 w 1565920"/>
                      <a:gd name="connsiteY1" fmla="*/ 93 h 2064204"/>
                      <a:gd name="connsiteX2" fmla="*/ 1564030 w 1565920"/>
                      <a:gd name="connsiteY2" fmla="*/ 0 h 2064204"/>
                      <a:gd name="connsiteX3" fmla="*/ 1565920 w 1565920"/>
                      <a:gd name="connsiteY3" fmla="*/ 530665 h 2064204"/>
                      <a:gd name="connsiteX4" fmla="*/ 1565920 w 1565920"/>
                      <a:gd name="connsiteY4" fmla="*/ 2064204 h 2064204"/>
                      <a:gd name="connsiteX5" fmla="*/ 0 w 1565920"/>
                      <a:gd name="connsiteY5" fmla="*/ 2064204 h 2064204"/>
                      <a:gd name="connsiteX6" fmla="*/ 0 w 1565920"/>
                      <a:gd name="connsiteY6" fmla="*/ 93 h 206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65920" h="2064204">
                        <a:moveTo>
                          <a:pt x="0" y="93"/>
                        </a:moveTo>
                        <a:lnTo>
                          <a:pt x="954733" y="93"/>
                        </a:lnTo>
                        <a:lnTo>
                          <a:pt x="1564030" y="0"/>
                        </a:lnTo>
                        <a:cubicBezTo>
                          <a:pt x="1565718" y="159161"/>
                          <a:pt x="1564232" y="371504"/>
                          <a:pt x="1565920" y="530665"/>
                        </a:cubicBezTo>
                        <a:lnTo>
                          <a:pt x="1565920" y="2064204"/>
                        </a:lnTo>
                        <a:lnTo>
                          <a:pt x="0" y="2064204"/>
                        </a:lnTo>
                        <a:lnTo>
                          <a:pt x="0" y="93"/>
                        </a:lnTo>
                        <a:close/>
                      </a:path>
                    </a:pathLst>
                  </a:cu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Rectangle 24">
                    <a:extLst>
                      <a:ext uri="{FF2B5EF4-FFF2-40B4-BE49-F238E27FC236}">
                        <a16:creationId xmlns:a16="http://schemas.microsoft.com/office/drawing/2014/main" id="{258406C2-57F6-0282-8F3D-D7E2EDA05BFB}"/>
                      </a:ext>
                    </a:extLst>
                  </p:cNvPr>
                  <p:cNvSpPr/>
                  <p:nvPr/>
                </p:nvSpPr>
                <p:spPr>
                  <a:xfrm>
                    <a:off x="928785" y="2011039"/>
                    <a:ext cx="95328" cy="1336370"/>
                  </a:xfrm>
                  <a:prstGeom prst="rect">
                    <a:avLst/>
                  </a:prstGeom>
                  <a:solidFill>
                    <a:srgbClr val="03669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3669A"/>
                      </a:solidFill>
                    </a:endParaRPr>
                  </a:p>
                </p:txBody>
              </p:sp>
              <p:sp>
                <p:nvSpPr>
                  <p:cNvPr id="27" name="TextBox 26">
                    <a:extLst>
                      <a:ext uri="{FF2B5EF4-FFF2-40B4-BE49-F238E27FC236}">
                        <a16:creationId xmlns:a16="http://schemas.microsoft.com/office/drawing/2014/main" id="{3AA849FC-C4BC-EFAB-7291-43988B20FE4E}"/>
                      </a:ext>
                    </a:extLst>
                  </p:cNvPr>
                  <p:cNvSpPr txBox="1"/>
                  <p:nvPr/>
                </p:nvSpPr>
                <p:spPr>
                  <a:xfrm>
                    <a:off x="1063357" y="2260490"/>
                    <a:ext cx="9579852" cy="1030664"/>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400" dirty="0"/>
                      <a:t>Having even one </a:t>
                    </a:r>
                    <a:r>
                      <a:rPr lang="en-US" sz="1400" b="1" dirty="0"/>
                      <a:t>full-time major gift fundraiser </a:t>
                    </a:r>
                    <a:r>
                      <a:rPr lang="en-US" sz="1400" dirty="0"/>
                      <a:t>increased the number of $10,000 or more gifts received by 54.5%</a:t>
                    </a:r>
                    <a:endParaRPr kumimoji="0" lang="en-US" sz="1400" i="0" u="none" strike="noStrike" kern="1200" cap="none" spc="0" normalizeH="0" baseline="0" noProof="0" dirty="0">
                      <a:ln>
                        <a:noFill/>
                      </a:ln>
                      <a:solidFill>
                        <a:schemeClr val="bg2">
                          <a:lumMod val="25000"/>
                        </a:schemeClr>
                      </a:solidFill>
                      <a:effectLst/>
                      <a:uLnTx/>
                      <a:uFillTx/>
                      <a:latin typeface="Calibri" panose="020F0502020204030204" pitchFamily="34" charset="0"/>
                      <a:cs typeface="Calibri" panose="020F0502020204030204" pitchFamily="34" charset="0"/>
                    </a:endParaRPr>
                  </a:p>
                </p:txBody>
              </p:sp>
            </p:grpSp>
            <p:grpSp>
              <p:nvGrpSpPr>
                <p:cNvPr id="9" name="Group 8">
                  <a:extLst>
                    <a:ext uri="{FF2B5EF4-FFF2-40B4-BE49-F238E27FC236}">
                      <a16:creationId xmlns:a16="http://schemas.microsoft.com/office/drawing/2014/main" id="{845ABD95-A01F-EDA9-8280-5DF60E376EC0}"/>
                    </a:ext>
                  </a:extLst>
                </p:cNvPr>
                <p:cNvGrpSpPr/>
                <p:nvPr/>
              </p:nvGrpSpPr>
              <p:grpSpPr>
                <a:xfrm>
                  <a:off x="879705" y="2980742"/>
                  <a:ext cx="10317155" cy="1336516"/>
                  <a:chOff x="928785" y="2010893"/>
                  <a:chExt cx="10317155" cy="1336516"/>
                </a:xfrm>
              </p:grpSpPr>
              <p:sp>
                <p:nvSpPr>
                  <p:cNvPr id="20" name="Freeform: Shape 78">
                    <a:extLst>
                      <a:ext uri="{FF2B5EF4-FFF2-40B4-BE49-F238E27FC236}">
                        <a16:creationId xmlns:a16="http://schemas.microsoft.com/office/drawing/2014/main" id="{F494E798-5B6E-65DD-C5BD-F0E2356E4C43}"/>
                      </a:ext>
                    </a:extLst>
                  </p:cNvPr>
                  <p:cNvSpPr/>
                  <p:nvPr/>
                </p:nvSpPr>
                <p:spPr>
                  <a:xfrm>
                    <a:off x="1032163" y="2010893"/>
                    <a:ext cx="10213777" cy="1336516"/>
                  </a:xfrm>
                  <a:custGeom>
                    <a:avLst/>
                    <a:gdLst>
                      <a:gd name="connsiteX0" fmla="*/ 0 w 1565920"/>
                      <a:gd name="connsiteY0" fmla="*/ 0 h 2064111"/>
                      <a:gd name="connsiteX1" fmla="*/ 954733 w 1565920"/>
                      <a:gd name="connsiteY1" fmla="*/ 0 h 2064111"/>
                      <a:gd name="connsiteX2" fmla="*/ 954733 w 1565920"/>
                      <a:gd name="connsiteY2" fmla="*/ 356761 h 2064111"/>
                      <a:gd name="connsiteX3" fmla="*/ 954734 w 1565920"/>
                      <a:gd name="connsiteY3" fmla="*/ 356761 h 2064111"/>
                      <a:gd name="connsiteX4" fmla="*/ 954734 w 1565920"/>
                      <a:gd name="connsiteY4" fmla="*/ 440922 h 2064111"/>
                      <a:gd name="connsiteX5" fmla="*/ 1338276 w 1565920"/>
                      <a:gd name="connsiteY5" fmla="*/ 661482 h 2064111"/>
                      <a:gd name="connsiteX6" fmla="*/ 1565920 w 1565920"/>
                      <a:gd name="connsiteY6" fmla="*/ 530572 h 2064111"/>
                      <a:gd name="connsiteX7" fmla="*/ 1565920 w 1565920"/>
                      <a:gd name="connsiteY7" fmla="*/ 2064111 h 2064111"/>
                      <a:gd name="connsiteX8" fmla="*/ 0 w 1565920"/>
                      <a:gd name="connsiteY8" fmla="*/ 2064111 h 2064111"/>
                      <a:gd name="connsiteX0" fmla="*/ 0 w 1565920"/>
                      <a:gd name="connsiteY0" fmla="*/ 0 h 2064111"/>
                      <a:gd name="connsiteX1" fmla="*/ 954733 w 1565920"/>
                      <a:gd name="connsiteY1" fmla="*/ 0 h 2064111"/>
                      <a:gd name="connsiteX2" fmla="*/ 954733 w 1565920"/>
                      <a:gd name="connsiteY2" fmla="*/ 356761 h 2064111"/>
                      <a:gd name="connsiteX3" fmla="*/ 954734 w 1565920"/>
                      <a:gd name="connsiteY3" fmla="*/ 356761 h 2064111"/>
                      <a:gd name="connsiteX4" fmla="*/ 1338276 w 1565920"/>
                      <a:gd name="connsiteY4" fmla="*/ 661482 h 2064111"/>
                      <a:gd name="connsiteX5" fmla="*/ 1565920 w 1565920"/>
                      <a:gd name="connsiteY5" fmla="*/ 530572 h 2064111"/>
                      <a:gd name="connsiteX6" fmla="*/ 1565920 w 1565920"/>
                      <a:gd name="connsiteY6" fmla="*/ 2064111 h 2064111"/>
                      <a:gd name="connsiteX7" fmla="*/ 0 w 1565920"/>
                      <a:gd name="connsiteY7" fmla="*/ 2064111 h 2064111"/>
                      <a:gd name="connsiteX8" fmla="*/ 0 w 1565920"/>
                      <a:gd name="connsiteY8" fmla="*/ 0 h 2064111"/>
                      <a:gd name="connsiteX0" fmla="*/ 0 w 1565920"/>
                      <a:gd name="connsiteY0" fmla="*/ 0 h 2064111"/>
                      <a:gd name="connsiteX1" fmla="*/ 954733 w 1565920"/>
                      <a:gd name="connsiteY1" fmla="*/ 0 h 2064111"/>
                      <a:gd name="connsiteX2" fmla="*/ 954733 w 1565920"/>
                      <a:gd name="connsiteY2" fmla="*/ 356761 h 2064111"/>
                      <a:gd name="connsiteX3" fmla="*/ 1338276 w 1565920"/>
                      <a:gd name="connsiteY3" fmla="*/ 661482 h 2064111"/>
                      <a:gd name="connsiteX4" fmla="*/ 1565920 w 1565920"/>
                      <a:gd name="connsiteY4" fmla="*/ 530572 h 2064111"/>
                      <a:gd name="connsiteX5" fmla="*/ 1565920 w 1565920"/>
                      <a:gd name="connsiteY5" fmla="*/ 2064111 h 2064111"/>
                      <a:gd name="connsiteX6" fmla="*/ 0 w 1565920"/>
                      <a:gd name="connsiteY6" fmla="*/ 2064111 h 2064111"/>
                      <a:gd name="connsiteX7" fmla="*/ 0 w 1565920"/>
                      <a:gd name="connsiteY7" fmla="*/ 0 h 2064111"/>
                      <a:gd name="connsiteX0" fmla="*/ 0 w 1565920"/>
                      <a:gd name="connsiteY0" fmla="*/ 0 h 2064111"/>
                      <a:gd name="connsiteX1" fmla="*/ 954733 w 1565920"/>
                      <a:gd name="connsiteY1" fmla="*/ 0 h 2064111"/>
                      <a:gd name="connsiteX2" fmla="*/ 954733 w 1565920"/>
                      <a:gd name="connsiteY2" fmla="*/ 35676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5920 w 1565920"/>
                      <a:gd name="connsiteY2" fmla="*/ 530572 h 2064111"/>
                      <a:gd name="connsiteX3" fmla="*/ 1565920 w 1565920"/>
                      <a:gd name="connsiteY3" fmla="*/ 2064111 h 2064111"/>
                      <a:gd name="connsiteX4" fmla="*/ 0 w 1565920"/>
                      <a:gd name="connsiteY4" fmla="*/ 2064111 h 2064111"/>
                      <a:gd name="connsiteX5" fmla="*/ 0 w 1565920"/>
                      <a:gd name="connsiteY5" fmla="*/ 0 h 2064111"/>
                      <a:gd name="connsiteX0" fmla="*/ 0 w 1565920"/>
                      <a:gd name="connsiteY0" fmla="*/ 0 h 2064111"/>
                      <a:gd name="connsiteX1" fmla="*/ 954733 w 1565920"/>
                      <a:gd name="connsiteY1" fmla="*/ 0 h 2064111"/>
                      <a:gd name="connsiteX2" fmla="*/ 1160805 w 1565920"/>
                      <a:gd name="connsiteY2" fmla="*/ 176913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0855 w 1565920"/>
                      <a:gd name="connsiteY2" fmla="*/ 5308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7680 w 1565920"/>
                      <a:gd name="connsiteY2" fmla="*/ 1498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4505 w 1565920"/>
                      <a:gd name="connsiteY2" fmla="*/ 863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4505 w 1565920"/>
                      <a:gd name="connsiteY2" fmla="*/ 228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6886 w 1565920"/>
                      <a:gd name="connsiteY2" fmla="*/ 705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1648 w 1565920"/>
                      <a:gd name="connsiteY2" fmla="*/ 705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4030 w 1565920"/>
                      <a:gd name="connsiteY2" fmla="*/ 705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4030 w 1565920"/>
                      <a:gd name="connsiteY2" fmla="*/ 4670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93 h 2064204"/>
                      <a:gd name="connsiteX1" fmla="*/ 954733 w 1565920"/>
                      <a:gd name="connsiteY1" fmla="*/ 93 h 2064204"/>
                      <a:gd name="connsiteX2" fmla="*/ 1564030 w 1565920"/>
                      <a:gd name="connsiteY2" fmla="*/ 0 h 2064204"/>
                      <a:gd name="connsiteX3" fmla="*/ 1565920 w 1565920"/>
                      <a:gd name="connsiteY3" fmla="*/ 530665 h 2064204"/>
                      <a:gd name="connsiteX4" fmla="*/ 1565920 w 1565920"/>
                      <a:gd name="connsiteY4" fmla="*/ 2064204 h 2064204"/>
                      <a:gd name="connsiteX5" fmla="*/ 0 w 1565920"/>
                      <a:gd name="connsiteY5" fmla="*/ 2064204 h 2064204"/>
                      <a:gd name="connsiteX6" fmla="*/ 0 w 1565920"/>
                      <a:gd name="connsiteY6" fmla="*/ 93 h 206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65920" h="2064204">
                        <a:moveTo>
                          <a:pt x="0" y="93"/>
                        </a:moveTo>
                        <a:lnTo>
                          <a:pt x="954733" y="93"/>
                        </a:lnTo>
                        <a:lnTo>
                          <a:pt x="1564030" y="0"/>
                        </a:lnTo>
                        <a:cubicBezTo>
                          <a:pt x="1565718" y="159161"/>
                          <a:pt x="1564232" y="371504"/>
                          <a:pt x="1565920" y="530665"/>
                        </a:cubicBezTo>
                        <a:lnTo>
                          <a:pt x="1565920" y="2064204"/>
                        </a:lnTo>
                        <a:lnTo>
                          <a:pt x="0" y="2064204"/>
                        </a:lnTo>
                        <a:lnTo>
                          <a:pt x="0" y="93"/>
                        </a:lnTo>
                        <a:close/>
                      </a:path>
                    </a:pathLst>
                  </a:cu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Rectangle 20">
                    <a:extLst>
                      <a:ext uri="{FF2B5EF4-FFF2-40B4-BE49-F238E27FC236}">
                        <a16:creationId xmlns:a16="http://schemas.microsoft.com/office/drawing/2014/main" id="{61950EFF-35F9-BEAD-2F04-3E44FB2BC0E2}"/>
                      </a:ext>
                    </a:extLst>
                  </p:cNvPr>
                  <p:cNvSpPr/>
                  <p:nvPr/>
                </p:nvSpPr>
                <p:spPr>
                  <a:xfrm>
                    <a:off x="928785" y="2011039"/>
                    <a:ext cx="95328" cy="1336370"/>
                  </a:xfrm>
                  <a:prstGeom prst="rect">
                    <a:avLst/>
                  </a:prstGeom>
                  <a:solidFill>
                    <a:srgbClr val="03669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TextBox 22">
                    <a:extLst>
                      <a:ext uri="{FF2B5EF4-FFF2-40B4-BE49-F238E27FC236}">
                        <a16:creationId xmlns:a16="http://schemas.microsoft.com/office/drawing/2014/main" id="{B17517C5-F296-933A-CA81-FCF49811C92E}"/>
                      </a:ext>
                    </a:extLst>
                  </p:cNvPr>
                  <p:cNvSpPr txBox="1"/>
                  <p:nvPr/>
                </p:nvSpPr>
                <p:spPr>
                  <a:xfrm>
                    <a:off x="1063357" y="2223837"/>
                    <a:ext cx="9579852" cy="1030663"/>
                  </a:xfrm>
                  <a:prstGeom prst="rect">
                    <a:avLst/>
                  </a:prstGeom>
                  <a:noFill/>
                </p:spPr>
                <p:txBody>
                  <a:bodyPr wrap="square">
                    <a:spAutoFit/>
                  </a:bodyPr>
                  <a:lstStyle/>
                  <a:p>
                    <a:r>
                      <a:rPr lang="en-US" sz="1400" dirty="0"/>
                      <a:t>Organizations with </a:t>
                    </a:r>
                    <a:r>
                      <a:rPr lang="en-US" sz="1400" b="1" dirty="0"/>
                      <a:t>five or more full-time major gift </a:t>
                    </a:r>
                    <a:r>
                      <a:rPr lang="en-US" sz="1400" dirty="0"/>
                      <a:t>fundraisers receive at least 25 major gifts, and 57% of these organizations received more than 75 gifts of over $10,000</a:t>
                    </a:r>
                  </a:p>
                </p:txBody>
              </p:sp>
            </p:grpSp>
            <p:grpSp>
              <p:nvGrpSpPr>
                <p:cNvPr id="10" name="Group 9">
                  <a:extLst>
                    <a:ext uri="{FF2B5EF4-FFF2-40B4-BE49-F238E27FC236}">
                      <a16:creationId xmlns:a16="http://schemas.microsoft.com/office/drawing/2014/main" id="{FAB3EC1A-127E-7AF4-735F-1BCE33361C36}"/>
                    </a:ext>
                  </a:extLst>
                </p:cNvPr>
                <p:cNvGrpSpPr/>
                <p:nvPr/>
              </p:nvGrpSpPr>
              <p:grpSpPr>
                <a:xfrm>
                  <a:off x="879705" y="4877776"/>
                  <a:ext cx="10317155" cy="1336516"/>
                  <a:chOff x="928785" y="2010893"/>
                  <a:chExt cx="10317155" cy="1336516"/>
                </a:xfrm>
              </p:grpSpPr>
              <p:sp>
                <p:nvSpPr>
                  <p:cNvPr id="11" name="Freeform: Shape 78">
                    <a:extLst>
                      <a:ext uri="{FF2B5EF4-FFF2-40B4-BE49-F238E27FC236}">
                        <a16:creationId xmlns:a16="http://schemas.microsoft.com/office/drawing/2014/main" id="{63680307-3D46-543F-EDCA-045A7D1EF0EE}"/>
                      </a:ext>
                    </a:extLst>
                  </p:cNvPr>
                  <p:cNvSpPr/>
                  <p:nvPr/>
                </p:nvSpPr>
                <p:spPr>
                  <a:xfrm>
                    <a:off x="1032163" y="2010893"/>
                    <a:ext cx="10213777" cy="1336516"/>
                  </a:xfrm>
                  <a:custGeom>
                    <a:avLst/>
                    <a:gdLst>
                      <a:gd name="connsiteX0" fmla="*/ 0 w 1565920"/>
                      <a:gd name="connsiteY0" fmla="*/ 0 h 2064111"/>
                      <a:gd name="connsiteX1" fmla="*/ 954733 w 1565920"/>
                      <a:gd name="connsiteY1" fmla="*/ 0 h 2064111"/>
                      <a:gd name="connsiteX2" fmla="*/ 954733 w 1565920"/>
                      <a:gd name="connsiteY2" fmla="*/ 356761 h 2064111"/>
                      <a:gd name="connsiteX3" fmla="*/ 954734 w 1565920"/>
                      <a:gd name="connsiteY3" fmla="*/ 356761 h 2064111"/>
                      <a:gd name="connsiteX4" fmla="*/ 954734 w 1565920"/>
                      <a:gd name="connsiteY4" fmla="*/ 440922 h 2064111"/>
                      <a:gd name="connsiteX5" fmla="*/ 1338276 w 1565920"/>
                      <a:gd name="connsiteY5" fmla="*/ 661482 h 2064111"/>
                      <a:gd name="connsiteX6" fmla="*/ 1565920 w 1565920"/>
                      <a:gd name="connsiteY6" fmla="*/ 530572 h 2064111"/>
                      <a:gd name="connsiteX7" fmla="*/ 1565920 w 1565920"/>
                      <a:gd name="connsiteY7" fmla="*/ 2064111 h 2064111"/>
                      <a:gd name="connsiteX8" fmla="*/ 0 w 1565920"/>
                      <a:gd name="connsiteY8" fmla="*/ 2064111 h 2064111"/>
                      <a:gd name="connsiteX0" fmla="*/ 0 w 1565920"/>
                      <a:gd name="connsiteY0" fmla="*/ 0 h 2064111"/>
                      <a:gd name="connsiteX1" fmla="*/ 954733 w 1565920"/>
                      <a:gd name="connsiteY1" fmla="*/ 0 h 2064111"/>
                      <a:gd name="connsiteX2" fmla="*/ 954733 w 1565920"/>
                      <a:gd name="connsiteY2" fmla="*/ 356761 h 2064111"/>
                      <a:gd name="connsiteX3" fmla="*/ 954734 w 1565920"/>
                      <a:gd name="connsiteY3" fmla="*/ 356761 h 2064111"/>
                      <a:gd name="connsiteX4" fmla="*/ 1338276 w 1565920"/>
                      <a:gd name="connsiteY4" fmla="*/ 661482 h 2064111"/>
                      <a:gd name="connsiteX5" fmla="*/ 1565920 w 1565920"/>
                      <a:gd name="connsiteY5" fmla="*/ 530572 h 2064111"/>
                      <a:gd name="connsiteX6" fmla="*/ 1565920 w 1565920"/>
                      <a:gd name="connsiteY6" fmla="*/ 2064111 h 2064111"/>
                      <a:gd name="connsiteX7" fmla="*/ 0 w 1565920"/>
                      <a:gd name="connsiteY7" fmla="*/ 2064111 h 2064111"/>
                      <a:gd name="connsiteX8" fmla="*/ 0 w 1565920"/>
                      <a:gd name="connsiteY8" fmla="*/ 0 h 2064111"/>
                      <a:gd name="connsiteX0" fmla="*/ 0 w 1565920"/>
                      <a:gd name="connsiteY0" fmla="*/ 0 h 2064111"/>
                      <a:gd name="connsiteX1" fmla="*/ 954733 w 1565920"/>
                      <a:gd name="connsiteY1" fmla="*/ 0 h 2064111"/>
                      <a:gd name="connsiteX2" fmla="*/ 954733 w 1565920"/>
                      <a:gd name="connsiteY2" fmla="*/ 356761 h 2064111"/>
                      <a:gd name="connsiteX3" fmla="*/ 1338276 w 1565920"/>
                      <a:gd name="connsiteY3" fmla="*/ 661482 h 2064111"/>
                      <a:gd name="connsiteX4" fmla="*/ 1565920 w 1565920"/>
                      <a:gd name="connsiteY4" fmla="*/ 530572 h 2064111"/>
                      <a:gd name="connsiteX5" fmla="*/ 1565920 w 1565920"/>
                      <a:gd name="connsiteY5" fmla="*/ 2064111 h 2064111"/>
                      <a:gd name="connsiteX6" fmla="*/ 0 w 1565920"/>
                      <a:gd name="connsiteY6" fmla="*/ 2064111 h 2064111"/>
                      <a:gd name="connsiteX7" fmla="*/ 0 w 1565920"/>
                      <a:gd name="connsiteY7" fmla="*/ 0 h 2064111"/>
                      <a:gd name="connsiteX0" fmla="*/ 0 w 1565920"/>
                      <a:gd name="connsiteY0" fmla="*/ 0 h 2064111"/>
                      <a:gd name="connsiteX1" fmla="*/ 954733 w 1565920"/>
                      <a:gd name="connsiteY1" fmla="*/ 0 h 2064111"/>
                      <a:gd name="connsiteX2" fmla="*/ 954733 w 1565920"/>
                      <a:gd name="connsiteY2" fmla="*/ 35676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5920 w 1565920"/>
                      <a:gd name="connsiteY2" fmla="*/ 530572 h 2064111"/>
                      <a:gd name="connsiteX3" fmla="*/ 1565920 w 1565920"/>
                      <a:gd name="connsiteY3" fmla="*/ 2064111 h 2064111"/>
                      <a:gd name="connsiteX4" fmla="*/ 0 w 1565920"/>
                      <a:gd name="connsiteY4" fmla="*/ 2064111 h 2064111"/>
                      <a:gd name="connsiteX5" fmla="*/ 0 w 1565920"/>
                      <a:gd name="connsiteY5" fmla="*/ 0 h 2064111"/>
                      <a:gd name="connsiteX0" fmla="*/ 0 w 1565920"/>
                      <a:gd name="connsiteY0" fmla="*/ 0 h 2064111"/>
                      <a:gd name="connsiteX1" fmla="*/ 954733 w 1565920"/>
                      <a:gd name="connsiteY1" fmla="*/ 0 h 2064111"/>
                      <a:gd name="connsiteX2" fmla="*/ 1160805 w 1565920"/>
                      <a:gd name="connsiteY2" fmla="*/ 176913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0855 w 1565920"/>
                      <a:gd name="connsiteY2" fmla="*/ 5308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7680 w 1565920"/>
                      <a:gd name="connsiteY2" fmla="*/ 1498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4505 w 1565920"/>
                      <a:gd name="connsiteY2" fmla="*/ 863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4505 w 1565920"/>
                      <a:gd name="connsiteY2" fmla="*/ 228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6886 w 1565920"/>
                      <a:gd name="connsiteY2" fmla="*/ 705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1648 w 1565920"/>
                      <a:gd name="connsiteY2" fmla="*/ 705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4030 w 1565920"/>
                      <a:gd name="connsiteY2" fmla="*/ 705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4030 w 1565920"/>
                      <a:gd name="connsiteY2" fmla="*/ 4670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93 h 2064204"/>
                      <a:gd name="connsiteX1" fmla="*/ 954733 w 1565920"/>
                      <a:gd name="connsiteY1" fmla="*/ 93 h 2064204"/>
                      <a:gd name="connsiteX2" fmla="*/ 1564030 w 1565920"/>
                      <a:gd name="connsiteY2" fmla="*/ 0 h 2064204"/>
                      <a:gd name="connsiteX3" fmla="*/ 1565920 w 1565920"/>
                      <a:gd name="connsiteY3" fmla="*/ 530665 h 2064204"/>
                      <a:gd name="connsiteX4" fmla="*/ 1565920 w 1565920"/>
                      <a:gd name="connsiteY4" fmla="*/ 2064204 h 2064204"/>
                      <a:gd name="connsiteX5" fmla="*/ 0 w 1565920"/>
                      <a:gd name="connsiteY5" fmla="*/ 2064204 h 2064204"/>
                      <a:gd name="connsiteX6" fmla="*/ 0 w 1565920"/>
                      <a:gd name="connsiteY6" fmla="*/ 93 h 206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65920" h="2064204">
                        <a:moveTo>
                          <a:pt x="0" y="93"/>
                        </a:moveTo>
                        <a:lnTo>
                          <a:pt x="954733" y="93"/>
                        </a:lnTo>
                        <a:lnTo>
                          <a:pt x="1564030" y="0"/>
                        </a:lnTo>
                        <a:cubicBezTo>
                          <a:pt x="1565718" y="159161"/>
                          <a:pt x="1564232" y="371504"/>
                          <a:pt x="1565920" y="530665"/>
                        </a:cubicBezTo>
                        <a:lnTo>
                          <a:pt x="1565920" y="2064204"/>
                        </a:lnTo>
                        <a:lnTo>
                          <a:pt x="0" y="2064204"/>
                        </a:lnTo>
                        <a:lnTo>
                          <a:pt x="0" y="93"/>
                        </a:lnTo>
                        <a:close/>
                      </a:path>
                    </a:pathLst>
                  </a:cu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z</a:t>
                    </a:r>
                  </a:p>
                </p:txBody>
              </p:sp>
              <p:sp>
                <p:nvSpPr>
                  <p:cNvPr id="12" name="Rectangle 11">
                    <a:extLst>
                      <a:ext uri="{FF2B5EF4-FFF2-40B4-BE49-F238E27FC236}">
                        <a16:creationId xmlns:a16="http://schemas.microsoft.com/office/drawing/2014/main" id="{107EF9B0-FD37-F3A0-81F0-64622C6275FD}"/>
                      </a:ext>
                    </a:extLst>
                  </p:cNvPr>
                  <p:cNvSpPr/>
                  <p:nvPr/>
                </p:nvSpPr>
                <p:spPr>
                  <a:xfrm>
                    <a:off x="928785" y="2011039"/>
                    <a:ext cx="95328" cy="1336370"/>
                  </a:xfrm>
                  <a:prstGeom prst="rect">
                    <a:avLst/>
                  </a:prstGeom>
                  <a:solidFill>
                    <a:srgbClr val="03669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Box 13">
                    <a:extLst>
                      <a:ext uri="{FF2B5EF4-FFF2-40B4-BE49-F238E27FC236}">
                        <a16:creationId xmlns:a16="http://schemas.microsoft.com/office/drawing/2014/main" id="{A1D44FAE-8C68-9658-814F-8BF350B6B80E}"/>
                      </a:ext>
                    </a:extLst>
                  </p:cNvPr>
                  <p:cNvSpPr txBox="1"/>
                  <p:nvPr/>
                </p:nvSpPr>
                <p:spPr>
                  <a:xfrm>
                    <a:off x="1063357" y="2221600"/>
                    <a:ext cx="9398606" cy="1030664"/>
                  </a:xfrm>
                  <a:prstGeom prst="rect">
                    <a:avLst/>
                  </a:prstGeom>
                  <a:noFill/>
                </p:spPr>
                <p:txBody>
                  <a:bodyPr wrap="square">
                    <a:spAutoFit/>
                  </a:bodyPr>
                  <a:lstStyle/>
                  <a:p>
                    <a:r>
                      <a:rPr lang="en-US" sz="1400" dirty="0"/>
                      <a:t>Organizations that received </a:t>
                    </a:r>
                    <a:r>
                      <a:rPr lang="en-US" sz="1400" b="1" dirty="0"/>
                      <a:t>4 or more gifts of at least $1 million in the last three years have at least two full-time major gift fundraisers</a:t>
                    </a:r>
                  </a:p>
                </p:txBody>
              </p:sp>
            </p:grpSp>
          </p:grpSp>
          <p:sp>
            <p:nvSpPr>
              <p:cNvPr id="28" name="Oval 27">
                <a:extLst>
                  <a:ext uri="{FF2B5EF4-FFF2-40B4-BE49-F238E27FC236}">
                    <a16:creationId xmlns:a16="http://schemas.microsoft.com/office/drawing/2014/main" id="{C9A7A910-162A-BCFB-DBFB-069A0F92913F}"/>
                  </a:ext>
                </a:extLst>
              </p:cNvPr>
              <p:cNvSpPr/>
              <p:nvPr/>
            </p:nvSpPr>
            <p:spPr>
              <a:xfrm rot="5400000">
                <a:off x="8253859" y="1221654"/>
                <a:ext cx="572766" cy="574306"/>
              </a:xfrm>
              <a:prstGeom prst="ellipse">
                <a:avLst/>
              </a:prstGeom>
              <a:solidFill>
                <a:srgbClr val="03669A"/>
              </a:solidFill>
              <a:ln w="15875">
                <a:solidFill>
                  <a:srgbClr val="0085CA"/>
                </a:solidFill>
              </a:ln>
              <a:effectLst>
                <a:outerShdw blurRad="50800" dist="38100" dir="8100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Oval 28">
                <a:extLst>
                  <a:ext uri="{FF2B5EF4-FFF2-40B4-BE49-F238E27FC236}">
                    <a16:creationId xmlns:a16="http://schemas.microsoft.com/office/drawing/2014/main" id="{3C1C9731-1B92-F7EB-F259-9F73928976CD}"/>
                  </a:ext>
                </a:extLst>
              </p:cNvPr>
              <p:cNvSpPr/>
              <p:nvPr/>
            </p:nvSpPr>
            <p:spPr>
              <a:xfrm rot="5400000">
                <a:off x="8253859" y="2251383"/>
                <a:ext cx="572766" cy="574306"/>
              </a:xfrm>
              <a:prstGeom prst="ellipse">
                <a:avLst/>
              </a:prstGeom>
              <a:solidFill>
                <a:srgbClr val="03669A"/>
              </a:solidFill>
              <a:ln w="15875">
                <a:solidFill>
                  <a:srgbClr val="0085CA"/>
                </a:solidFill>
              </a:ln>
              <a:effectLst>
                <a:outerShdw blurRad="50800" dist="38100" dir="8100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Oval 29">
                <a:extLst>
                  <a:ext uri="{FF2B5EF4-FFF2-40B4-BE49-F238E27FC236}">
                    <a16:creationId xmlns:a16="http://schemas.microsoft.com/office/drawing/2014/main" id="{9B18352F-7833-04D3-E8E1-32590084B5D5}"/>
                  </a:ext>
                </a:extLst>
              </p:cNvPr>
              <p:cNvSpPr/>
              <p:nvPr/>
            </p:nvSpPr>
            <p:spPr>
              <a:xfrm rot="5400000">
                <a:off x="8255548" y="3228650"/>
                <a:ext cx="572766" cy="574306"/>
              </a:xfrm>
              <a:prstGeom prst="ellipse">
                <a:avLst/>
              </a:prstGeom>
              <a:solidFill>
                <a:srgbClr val="03669A"/>
              </a:solidFill>
              <a:ln w="15875">
                <a:solidFill>
                  <a:srgbClr val="0085CA"/>
                </a:solidFill>
              </a:ln>
              <a:effectLst>
                <a:outerShdw blurRad="50800" dist="38100" dir="8100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pic>
          <p:nvPicPr>
            <p:cNvPr id="4" name="Picture 3" descr="Icon&#10;&#10;Description automatically generated">
              <a:extLst>
                <a:ext uri="{FF2B5EF4-FFF2-40B4-BE49-F238E27FC236}">
                  <a16:creationId xmlns:a16="http://schemas.microsoft.com/office/drawing/2014/main" id="{4F394CED-565E-D821-0B2F-95F0E61A85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38800" y="1149421"/>
              <a:ext cx="368600" cy="368600"/>
            </a:xfrm>
            <a:prstGeom prst="rect">
              <a:avLst/>
            </a:prstGeom>
          </p:spPr>
        </p:pic>
        <p:pic>
          <p:nvPicPr>
            <p:cNvPr id="5" name="Picture 4" descr="Text&#10;&#10;Description automatically generated with low confidence">
              <a:extLst>
                <a:ext uri="{FF2B5EF4-FFF2-40B4-BE49-F238E27FC236}">
                  <a16:creationId xmlns:a16="http://schemas.microsoft.com/office/drawing/2014/main" id="{B9C8F276-6E84-2763-F856-A30CB2DF6E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5006" y="2125239"/>
              <a:ext cx="497264" cy="497264"/>
            </a:xfrm>
            <a:prstGeom prst="rect">
              <a:avLst/>
            </a:prstGeom>
          </p:spPr>
        </p:pic>
        <p:pic>
          <p:nvPicPr>
            <p:cNvPr id="6" name="Picture 5" descr="Icon&#10;&#10;Description automatically generated">
              <a:extLst>
                <a:ext uri="{FF2B5EF4-FFF2-40B4-BE49-F238E27FC236}">
                  <a16:creationId xmlns:a16="http://schemas.microsoft.com/office/drawing/2014/main" id="{42951101-66A4-49FB-34DE-10364D15F7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47258" y="3155354"/>
              <a:ext cx="342083" cy="342083"/>
            </a:xfrm>
            <a:prstGeom prst="rect">
              <a:avLst/>
            </a:prstGeom>
          </p:spPr>
        </p:pic>
      </p:grpSp>
    </p:spTree>
    <p:extLst>
      <p:ext uri="{BB962C8B-B14F-4D97-AF65-F5344CB8AC3E}">
        <p14:creationId xmlns:p14="http://schemas.microsoft.com/office/powerpoint/2010/main" val="25612828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descr="A picture containing text&#10;&#10;Description automatically generated">
            <a:extLst>
              <a:ext uri="{FF2B5EF4-FFF2-40B4-BE49-F238E27FC236}">
                <a16:creationId xmlns:a16="http://schemas.microsoft.com/office/drawing/2014/main" id="{27E54444-268D-B516-FD0F-338AA63E71D3}"/>
              </a:ext>
            </a:extLst>
          </p:cNvPr>
          <p:cNvPicPr>
            <a:picLocks noChangeAspect="1"/>
          </p:cNvPicPr>
          <p:nvPr/>
        </p:nvPicPr>
        <p:blipFill>
          <a:blip r:embed="rId2"/>
          <a:stretch>
            <a:fillRect/>
          </a:stretch>
        </p:blipFill>
        <p:spPr>
          <a:xfrm>
            <a:off x="8589341" y="3885878"/>
            <a:ext cx="476109" cy="474154"/>
          </a:xfrm>
          <a:prstGeom prst="rect">
            <a:avLst/>
          </a:prstGeom>
        </p:spPr>
      </p:pic>
      <p:grpSp>
        <p:nvGrpSpPr>
          <p:cNvPr id="58" name="Group 57">
            <a:extLst>
              <a:ext uri="{FF2B5EF4-FFF2-40B4-BE49-F238E27FC236}">
                <a16:creationId xmlns:a16="http://schemas.microsoft.com/office/drawing/2014/main" id="{9500B554-32C9-2184-CA5C-8D3E0A8D49A5}"/>
              </a:ext>
            </a:extLst>
          </p:cNvPr>
          <p:cNvGrpSpPr/>
          <p:nvPr/>
        </p:nvGrpSpPr>
        <p:grpSpPr>
          <a:xfrm>
            <a:off x="1280391" y="1575754"/>
            <a:ext cx="6583217" cy="2310124"/>
            <a:chOff x="1412574" y="973496"/>
            <a:chExt cx="6583217" cy="2310124"/>
          </a:xfrm>
        </p:grpSpPr>
        <p:grpSp>
          <p:nvGrpSpPr>
            <p:cNvPr id="25" name="Group 24">
              <a:extLst>
                <a:ext uri="{FF2B5EF4-FFF2-40B4-BE49-F238E27FC236}">
                  <a16:creationId xmlns:a16="http://schemas.microsoft.com/office/drawing/2014/main" id="{4B0D7547-D3A8-4CEA-C262-26DFCDE11861}"/>
                </a:ext>
              </a:extLst>
            </p:cNvPr>
            <p:cNvGrpSpPr/>
            <p:nvPr/>
          </p:nvGrpSpPr>
          <p:grpSpPr>
            <a:xfrm>
              <a:off x="1412574" y="1339059"/>
              <a:ext cx="6318851" cy="1944561"/>
              <a:chOff x="928785" y="2010894"/>
              <a:chExt cx="6810885" cy="2535426"/>
            </a:xfrm>
          </p:grpSpPr>
          <p:grpSp>
            <p:nvGrpSpPr>
              <p:cNvPr id="32" name="Group 31">
                <a:extLst>
                  <a:ext uri="{FF2B5EF4-FFF2-40B4-BE49-F238E27FC236}">
                    <a16:creationId xmlns:a16="http://schemas.microsoft.com/office/drawing/2014/main" id="{BFDFD251-F129-E1F7-0115-BA2F3F24D7FF}"/>
                  </a:ext>
                </a:extLst>
              </p:cNvPr>
              <p:cNvGrpSpPr/>
              <p:nvPr/>
            </p:nvGrpSpPr>
            <p:grpSpPr>
              <a:xfrm>
                <a:off x="928785" y="2010894"/>
                <a:ext cx="3191324" cy="2510417"/>
                <a:chOff x="1195853" y="1098096"/>
                <a:chExt cx="1909715" cy="1582190"/>
              </a:xfrm>
            </p:grpSpPr>
            <p:sp>
              <p:nvSpPr>
                <p:cNvPr id="34" name="Freeform: Shape 78">
                  <a:extLst>
                    <a:ext uri="{FF2B5EF4-FFF2-40B4-BE49-F238E27FC236}">
                      <a16:creationId xmlns:a16="http://schemas.microsoft.com/office/drawing/2014/main" id="{0A594E4D-0233-5063-10E3-6667E1232CB9}"/>
                    </a:ext>
                  </a:extLst>
                </p:cNvPr>
                <p:cNvSpPr/>
                <p:nvPr/>
              </p:nvSpPr>
              <p:spPr>
                <a:xfrm>
                  <a:off x="1257715" y="1098096"/>
                  <a:ext cx="1847853" cy="1582165"/>
                </a:xfrm>
                <a:custGeom>
                  <a:avLst/>
                  <a:gdLst>
                    <a:gd name="connsiteX0" fmla="*/ 0 w 1565920"/>
                    <a:gd name="connsiteY0" fmla="*/ 0 h 2064111"/>
                    <a:gd name="connsiteX1" fmla="*/ 954733 w 1565920"/>
                    <a:gd name="connsiteY1" fmla="*/ 0 h 2064111"/>
                    <a:gd name="connsiteX2" fmla="*/ 954733 w 1565920"/>
                    <a:gd name="connsiteY2" fmla="*/ 356761 h 2064111"/>
                    <a:gd name="connsiteX3" fmla="*/ 954734 w 1565920"/>
                    <a:gd name="connsiteY3" fmla="*/ 356761 h 2064111"/>
                    <a:gd name="connsiteX4" fmla="*/ 954734 w 1565920"/>
                    <a:gd name="connsiteY4" fmla="*/ 440922 h 2064111"/>
                    <a:gd name="connsiteX5" fmla="*/ 1338276 w 1565920"/>
                    <a:gd name="connsiteY5" fmla="*/ 661482 h 2064111"/>
                    <a:gd name="connsiteX6" fmla="*/ 1565920 w 1565920"/>
                    <a:gd name="connsiteY6" fmla="*/ 530572 h 2064111"/>
                    <a:gd name="connsiteX7" fmla="*/ 1565920 w 1565920"/>
                    <a:gd name="connsiteY7" fmla="*/ 2064111 h 2064111"/>
                    <a:gd name="connsiteX8" fmla="*/ 0 w 1565920"/>
                    <a:gd name="connsiteY8" fmla="*/ 2064111 h 2064111"/>
                    <a:gd name="connsiteX0" fmla="*/ 0 w 1565920"/>
                    <a:gd name="connsiteY0" fmla="*/ 0 h 2064111"/>
                    <a:gd name="connsiteX1" fmla="*/ 954733 w 1565920"/>
                    <a:gd name="connsiteY1" fmla="*/ 0 h 2064111"/>
                    <a:gd name="connsiteX2" fmla="*/ 954733 w 1565920"/>
                    <a:gd name="connsiteY2" fmla="*/ 356761 h 2064111"/>
                    <a:gd name="connsiteX3" fmla="*/ 954734 w 1565920"/>
                    <a:gd name="connsiteY3" fmla="*/ 356761 h 2064111"/>
                    <a:gd name="connsiteX4" fmla="*/ 1338276 w 1565920"/>
                    <a:gd name="connsiteY4" fmla="*/ 661482 h 2064111"/>
                    <a:gd name="connsiteX5" fmla="*/ 1565920 w 1565920"/>
                    <a:gd name="connsiteY5" fmla="*/ 530572 h 2064111"/>
                    <a:gd name="connsiteX6" fmla="*/ 1565920 w 1565920"/>
                    <a:gd name="connsiteY6" fmla="*/ 2064111 h 2064111"/>
                    <a:gd name="connsiteX7" fmla="*/ 0 w 1565920"/>
                    <a:gd name="connsiteY7" fmla="*/ 2064111 h 2064111"/>
                    <a:gd name="connsiteX8" fmla="*/ 0 w 1565920"/>
                    <a:gd name="connsiteY8" fmla="*/ 0 h 2064111"/>
                    <a:gd name="connsiteX0" fmla="*/ 0 w 1565920"/>
                    <a:gd name="connsiteY0" fmla="*/ 0 h 2064111"/>
                    <a:gd name="connsiteX1" fmla="*/ 954733 w 1565920"/>
                    <a:gd name="connsiteY1" fmla="*/ 0 h 2064111"/>
                    <a:gd name="connsiteX2" fmla="*/ 954733 w 1565920"/>
                    <a:gd name="connsiteY2" fmla="*/ 356761 h 2064111"/>
                    <a:gd name="connsiteX3" fmla="*/ 1338276 w 1565920"/>
                    <a:gd name="connsiteY3" fmla="*/ 661482 h 2064111"/>
                    <a:gd name="connsiteX4" fmla="*/ 1565920 w 1565920"/>
                    <a:gd name="connsiteY4" fmla="*/ 530572 h 2064111"/>
                    <a:gd name="connsiteX5" fmla="*/ 1565920 w 1565920"/>
                    <a:gd name="connsiteY5" fmla="*/ 2064111 h 2064111"/>
                    <a:gd name="connsiteX6" fmla="*/ 0 w 1565920"/>
                    <a:gd name="connsiteY6" fmla="*/ 2064111 h 2064111"/>
                    <a:gd name="connsiteX7" fmla="*/ 0 w 1565920"/>
                    <a:gd name="connsiteY7" fmla="*/ 0 h 2064111"/>
                    <a:gd name="connsiteX0" fmla="*/ 0 w 1565920"/>
                    <a:gd name="connsiteY0" fmla="*/ 0 h 2064111"/>
                    <a:gd name="connsiteX1" fmla="*/ 954733 w 1565920"/>
                    <a:gd name="connsiteY1" fmla="*/ 0 h 2064111"/>
                    <a:gd name="connsiteX2" fmla="*/ 954733 w 1565920"/>
                    <a:gd name="connsiteY2" fmla="*/ 35676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5920 w 1565920"/>
                    <a:gd name="connsiteY2" fmla="*/ 530572 h 2064111"/>
                    <a:gd name="connsiteX3" fmla="*/ 1565920 w 1565920"/>
                    <a:gd name="connsiteY3" fmla="*/ 2064111 h 2064111"/>
                    <a:gd name="connsiteX4" fmla="*/ 0 w 1565920"/>
                    <a:gd name="connsiteY4" fmla="*/ 2064111 h 2064111"/>
                    <a:gd name="connsiteX5" fmla="*/ 0 w 1565920"/>
                    <a:gd name="connsiteY5" fmla="*/ 0 h 2064111"/>
                    <a:gd name="connsiteX0" fmla="*/ 0 w 1565920"/>
                    <a:gd name="connsiteY0" fmla="*/ 0 h 2064111"/>
                    <a:gd name="connsiteX1" fmla="*/ 954733 w 1565920"/>
                    <a:gd name="connsiteY1" fmla="*/ 0 h 2064111"/>
                    <a:gd name="connsiteX2" fmla="*/ 1160805 w 1565920"/>
                    <a:gd name="connsiteY2" fmla="*/ 176913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0855 w 1565920"/>
                    <a:gd name="connsiteY2" fmla="*/ 5308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7680 w 1565920"/>
                    <a:gd name="connsiteY2" fmla="*/ 1498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4505 w 1565920"/>
                    <a:gd name="connsiteY2" fmla="*/ 863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4505 w 1565920"/>
                    <a:gd name="connsiteY2" fmla="*/ 228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6886 w 1565920"/>
                    <a:gd name="connsiteY2" fmla="*/ 705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1648 w 1565920"/>
                    <a:gd name="connsiteY2" fmla="*/ 705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4030 w 1565920"/>
                    <a:gd name="connsiteY2" fmla="*/ 705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4030 w 1565920"/>
                    <a:gd name="connsiteY2" fmla="*/ 4670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93 h 2064204"/>
                    <a:gd name="connsiteX1" fmla="*/ 954733 w 1565920"/>
                    <a:gd name="connsiteY1" fmla="*/ 93 h 2064204"/>
                    <a:gd name="connsiteX2" fmla="*/ 1564030 w 1565920"/>
                    <a:gd name="connsiteY2" fmla="*/ 0 h 2064204"/>
                    <a:gd name="connsiteX3" fmla="*/ 1565920 w 1565920"/>
                    <a:gd name="connsiteY3" fmla="*/ 530665 h 2064204"/>
                    <a:gd name="connsiteX4" fmla="*/ 1565920 w 1565920"/>
                    <a:gd name="connsiteY4" fmla="*/ 2064204 h 2064204"/>
                    <a:gd name="connsiteX5" fmla="*/ 0 w 1565920"/>
                    <a:gd name="connsiteY5" fmla="*/ 2064204 h 2064204"/>
                    <a:gd name="connsiteX6" fmla="*/ 0 w 1565920"/>
                    <a:gd name="connsiteY6" fmla="*/ 93 h 206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65920" h="2064204">
                      <a:moveTo>
                        <a:pt x="0" y="93"/>
                      </a:moveTo>
                      <a:lnTo>
                        <a:pt x="954733" y="93"/>
                      </a:lnTo>
                      <a:lnTo>
                        <a:pt x="1564030" y="0"/>
                      </a:lnTo>
                      <a:cubicBezTo>
                        <a:pt x="1565718" y="159161"/>
                        <a:pt x="1564232" y="371504"/>
                        <a:pt x="1565920" y="530665"/>
                      </a:cubicBezTo>
                      <a:lnTo>
                        <a:pt x="1565920" y="2064204"/>
                      </a:lnTo>
                      <a:lnTo>
                        <a:pt x="0" y="2064204"/>
                      </a:lnTo>
                      <a:lnTo>
                        <a:pt x="0" y="93"/>
                      </a:lnTo>
                      <a:close/>
                    </a:path>
                  </a:pathLst>
                </a:custGeom>
                <a:solidFill>
                  <a:srgbClr val="F8F8F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5" name="Rectangle 34">
                  <a:extLst>
                    <a:ext uri="{FF2B5EF4-FFF2-40B4-BE49-F238E27FC236}">
                      <a16:creationId xmlns:a16="http://schemas.microsoft.com/office/drawing/2014/main" id="{080F0C9A-4FA8-5D40-054C-36507145E24A}"/>
                    </a:ext>
                  </a:extLst>
                </p:cNvPr>
                <p:cNvSpPr/>
                <p:nvPr/>
              </p:nvSpPr>
              <p:spPr>
                <a:xfrm>
                  <a:off x="1195853" y="1098187"/>
                  <a:ext cx="37239" cy="1582099"/>
                </a:xfrm>
                <a:prstGeom prst="rect">
                  <a:avLst/>
                </a:prstGeom>
                <a:solidFill>
                  <a:srgbClr val="03669A"/>
                </a:solidFill>
                <a:ln>
                  <a:solidFill>
                    <a:srgbClr val="03669A"/>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28" name="Group 27">
                <a:extLst>
                  <a:ext uri="{FF2B5EF4-FFF2-40B4-BE49-F238E27FC236}">
                    <a16:creationId xmlns:a16="http://schemas.microsoft.com/office/drawing/2014/main" id="{4B064CD1-4135-D656-888E-1737397BB1A9}"/>
                  </a:ext>
                </a:extLst>
              </p:cNvPr>
              <p:cNvGrpSpPr/>
              <p:nvPr/>
            </p:nvGrpSpPr>
            <p:grpSpPr>
              <a:xfrm>
                <a:off x="4548345" y="2036007"/>
                <a:ext cx="3191325" cy="2510313"/>
                <a:chOff x="1195853" y="1098095"/>
                <a:chExt cx="1909715" cy="1582125"/>
              </a:xfrm>
            </p:grpSpPr>
            <p:sp>
              <p:nvSpPr>
                <p:cNvPr id="30" name="Freeform: Shape 20">
                  <a:extLst>
                    <a:ext uri="{FF2B5EF4-FFF2-40B4-BE49-F238E27FC236}">
                      <a16:creationId xmlns:a16="http://schemas.microsoft.com/office/drawing/2014/main" id="{A9CBAA7A-6BE8-CFB1-36E7-7974DB9F62E6}"/>
                    </a:ext>
                  </a:extLst>
                </p:cNvPr>
                <p:cNvSpPr/>
                <p:nvPr/>
              </p:nvSpPr>
              <p:spPr>
                <a:xfrm>
                  <a:off x="1257715" y="1098095"/>
                  <a:ext cx="1847853" cy="1582099"/>
                </a:xfrm>
                <a:custGeom>
                  <a:avLst/>
                  <a:gdLst>
                    <a:gd name="connsiteX0" fmla="*/ 0 w 1565920"/>
                    <a:gd name="connsiteY0" fmla="*/ 0 h 2064111"/>
                    <a:gd name="connsiteX1" fmla="*/ 954733 w 1565920"/>
                    <a:gd name="connsiteY1" fmla="*/ 0 h 2064111"/>
                    <a:gd name="connsiteX2" fmla="*/ 954733 w 1565920"/>
                    <a:gd name="connsiteY2" fmla="*/ 356761 h 2064111"/>
                    <a:gd name="connsiteX3" fmla="*/ 954734 w 1565920"/>
                    <a:gd name="connsiteY3" fmla="*/ 356761 h 2064111"/>
                    <a:gd name="connsiteX4" fmla="*/ 954734 w 1565920"/>
                    <a:gd name="connsiteY4" fmla="*/ 440922 h 2064111"/>
                    <a:gd name="connsiteX5" fmla="*/ 1338276 w 1565920"/>
                    <a:gd name="connsiteY5" fmla="*/ 661482 h 2064111"/>
                    <a:gd name="connsiteX6" fmla="*/ 1565920 w 1565920"/>
                    <a:gd name="connsiteY6" fmla="*/ 530572 h 2064111"/>
                    <a:gd name="connsiteX7" fmla="*/ 1565920 w 1565920"/>
                    <a:gd name="connsiteY7" fmla="*/ 2064111 h 2064111"/>
                    <a:gd name="connsiteX8" fmla="*/ 0 w 1565920"/>
                    <a:gd name="connsiteY8" fmla="*/ 2064111 h 2064111"/>
                    <a:gd name="connsiteX0" fmla="*/ 0 w 1565920"/>
                    <a:gd name="connsiteY0" fmla="*/ 0 h 2064111"/>
                    <a:gd name="connsiteX1" fmla="*/ 954733 w 1565920"/>
                    <a:gd name="connsiteY1" fmla="*/ 0 h 2064111"/>
                    <a:gd name="connsiteX2" fmla="*/ 954733 w 1565920"/>
                    <a:gd name="connsiteY2" fmla="*/ 356761 h 2064111"/>
                    <a:gd name="connsiteX3" fmla="*/ 954734 w 1565920"/>
                    <a:gd name="connsiteY3" fmla="*/ 356761 h 2064111"/>
                    <a:gd name="connsiteX4" fmla="*/ 1338276 w 1565920"/>
                    <a:gd name="connsiteY4" fmla="*/ 661482 h 2064111"/>
                    <a:gd name="connsiteX5" fmla="*/ 1565920 w 1565920"/>
                    <a:gd name="connsiteY5" fmla="*/ 530572 h 2064111"/>
                    <a:gd name="connsiteX6" fmla="*/ 1565920 w 1565920"/>
                    <a:gd name="connsiteY6" fmla="*/ 2064111 h 2064111"/>
                    <a:gd name="connsiteX7" fmla="*/ 0 w 1565920"/>
                    <a:gd name="connsiteY7" fmla="*/ 2064111 h 2064111"/>
                    <a:gd name="connsiteX8" fmla="*/ 0 w 1565920"/>
                    <a:gd name="connsiteY8" fmla="*/ 0 h 2064111"/>
                    <a:gd name="connsiteX0" fmla="*/ 0 w 1565920"/>
                    <a:gd name="connsiteY0" fmla="*/ 0 h 2064111"/>
                    <a:gd name="connsiteX1" fmla="*/ 954733 w 1565920"/>
                    <a:gd name="connsiteY1" fmla="*/ 0 h 2064111"/>
                    <a:gd name="connsiteX2" fmla="*/ 954733 w 1565920"/>
                    <a:gd name="connsiteY2" fmla="*/ 356761 h 2064111"/>
                    <a:gd name="connsiteX3" fmla="*/ 1338276 w 1565920"/>
                    <a:gd name="connsiteY3" fmla="*/ 661482 h 2064111"/>
                    <a:gd name="connsiteX4" fmla="*/ 1565920 w 1565920"/>
                    <a:gd name="connsiteY4" fmla="*/ 530572 h 2064111"/>
                    <a:gd name="connsiteX5" fmla="*/ 1565920 w 1565920"/>
                    <a:gd name="connsiteY5" fmla="*/ 2064111 h 2064111"/>
                    <a:gd name="connsiteX6" fmla="*/ 0 w 1565920"/>
                    <a:gd name="connsiteY6" fmla="*/ 2064111 h 2064111"/>
                    <a:gd name="connsiteX7" fmla="*/ 0 w 1565920"/>
                    <a:gd name="connsiteY7" fmla="*/ 0 h 2064111"/>
                    <a:gd name="connsiteX0" fmla="*/ 0 w 1565920"/>
                    <a:gd name="connsiteY0" fmla="*/ 0 h 2064111"/>
                    <a:gd name="connsiteX1" fmla="*/ 954733 w 1565920"/>
                    <a:gd name="connsiteY1" fmla="*/ 0 h 2064111"/>
                    <a:gd name="connsiteX2" fmla="*/ 954733 w 1565920"/>
                    <a:gd name="connsiteY2" fmla="*/ 35676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5920 w 1565920"/>
                    <a:gd name="connsiteY2" fmla="*/ 530572 h 2064111"/>
                    <a:gd name="connsiteX3" fmla="*/ 1565920 w 1565920"/>
                    <a:gd name="connsiteY3" fmla="*/ 2064111 h 2064111"/>
                    <a:gd name="connsiteX4" fmla="*/ 0 w 1565920"/>
                    <a:gd name="connsiteY4" fmla="*/ 2064111 h 2064111"/>
                    <a:gd name="connsiteX5" fmla="*/ 0 w 1565920"/>
                    <a:gd name="connsiteY5" fmla="*/ 0 h 2064111"/>
                    <a:gd name="connsiteX0" fmla="*/ 0 w 1565920"/>
                    <a:gd name="connsiteY0" fmla="*/ 0 h 2064111"/>
                    <a:gd name="connsiteX1" fmla="*/ 954733 w 1565920"/>
                    <a:gd name="connsiteY1" fmla="*/ 0 h 2064111"/>
                    <a:gd name="connsiteX2" fmla="*/ 1160805 w 1565920"/>
                    <a:gd name="connsiteY2" fmla="*/ 176913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0855 w 1565920"/>
                    <a:gd name="connsiteY2" fmla="*/ 5308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7680 w 1565920"/>
                    <a:gd name="connsiteY2" fmla="*/ 1498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4505 w 1565920"/>
                    <a:gd name="connsiteY2" fmla="*/ 863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4505 w 1565920"/>
                    <a:gd name="connsiteY2" fmla="*/ 228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6886 w 1565920"/>
                    <a:gd name="connsiteY2" fmla="*/ 705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1648 w 1565920"/>
                    <a:gd name="connsiteY2" fmla="*/ 705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4030 w 1565920"/>
                    <a:gd name="connsiteY2" fmla="*/ 705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4030 w 1565920"/>
                    <a:gd name="connsiteY2" fmla="*/ 4670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93 h 2064204"/>
                    <a:gd name="connsiteX1" fmla="*/ 954733 w 1565920"/>
                    <a:gd name="connsiteY1" fmla="*/ 93 h 2064204"/>
                    <a:gd name="connsiteX2" fmla="*/ 1564030 w 1565920"/>
                    <a:gd name="connsiteY2" fmla="*/ 0 h 2064204"/>
                    <a:gd name="connsiteX3" fmla="*/ 1565920 w 1565920"/>
                    <a:gd name="connsiteY3" fmla="*/ 530665 h 2064204"/>
                    <a:gd name="connsiteX4" fmla="*/ 1565920 w 1565920"/>
                    <a:gd name="connsiteY4" fmla="*/ 2064204 h 2064204"/>
                    <a:gd name="connsiteX5" fmla="*/ 0 w 1565920"/>
                    <a:gd name="connsiteY5" fmla="*/ 2064204 h 2064204"/>
                    <a:gd name="connsiteX6" fmla="*/ 0 w 1565920"/>
                    <a:gd name="connsiteY6" fmla="*/ 93 h 206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65920" h="2064204">
                      <a:moveTo>
                        <a:pt x="0" y="93"/>
                      </a:moveTo>
                      <a:lnTo>
                        <a:pt x="954733" y="93"/>
                      </a:lnTo>
                      <a:lnTo>
                        <a:pt x="1564030" y="0"/>
                      </a:lnTo>
                      <a:cubicBezTo>
                        <a:pt x="1565718" y="159161"/>
                        <a:pt x="1564232" y="371504"/>
                        <a:pt x="1565920" y="530665"/>
                      </a:cubicBezTo>
                      <a:lnTo>
                        <a:pt x="1565920" y="2064204"/>
                      </a:lnTo>
                      <a:lnTo>
                        <a:pt x="0" y="2064204"/>
                      </a:lnTo>
                      <a:lnTo>
                        <a:pt x="0" y="93"/>
                      </a:lnTo>
                      <a:close/>
                    </a:path>
                  </a:pathLst>
                </a:custGeom>
                <a:solidFill>
                  <a:srgbClr val="F8F8F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 name="Rectangle 30">
                  <a:extLst>
                    <a:ext uri="{FF2B5EF4-FFF2-40B4-BE49-F238E27FC236}">
                      <a16:creationId xmlns:a16="http://schemas.microsoft.com/office/drawing/2014/main" id="{6F860197-3C48-9618-A110-8C3C0CB5DDA3}"/>
                    </a:ext>
                  </a:extLst>
                </p:cNvPr>
                <p:cNvSpPr/>
                <p:nvPr/>
              </p:nvSpPr>
              <p:spPr>
                <a:xfrm>
                  <a:off x="1195853" y="1098187"/>
                  <a:ext cx="37239" cy="1582033"/>
                </a:xfrm>
                <a:prstGeom prst="rect">
                  <a:avLst/>
                </a:prstGeom>
                <a:solidFill>
                  <a:srgbClr val="03669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sp>
          <p:nvSpPr>
            <p:cNvPr id="36" name="TextBox 35">
              <a:extLst>
                <a:ext uri="{FF2B5EF4-FFF2-40B4-BE49-F238E27FC236}">
                  <a16:creationId xmlns:a16="http://schemas.microsoft.com/office/drawing/2014/main" id="{4F4CE733-40D1-EF42-505D-1FB4E832BE9F}"/>
                </a:ext>
              </a:extLst>
            </p:cNvPr>
            <p:cNvSpPr txBox="1"/>
            <p:nvPr/>
          </p:nvSpPr>
          <p:spPr>
            <a:xfrm>
              <a:off x="1555359" y="1691910"/>
              <a:ext cx="2749323" cy="1384995"/>
            </a:xfrm>
            <a:prstGeom prst="rect">
              <a:avLst/>
            </a:prstGeom>
            <a:noFill/>
          </p:spPr>
          <p:txBody>
            <a:bodyPr wrap="square">
              <a:spAutoFit/>
            </a:bodyPr>
            <a:lstStyle/>
            <a:p>
              <a:r>
                <a:rPr lang="en-US" sz="1400" dirty="0"/>
                <a:t>Clear, compelling, </a:t>
              </a:r>
              <a:r>
                <a:rPr lang="en-US" sz="1400" b="1" dirty="0"/>
                <a:t>simple, mission focused funding priorities </a:t>
              </a:r>
            </a:p>
            <a:p>
              <a:endParaRPr lang="en-US" sz="1400" b="1" dirty="0"/>
            </a:p>
            <a:p>
              <a:r>
                <a:rPr lang="en-US" sz="1400" dirty="0"/>
                <a:t>Funding priorities need to be well understood by both staff and donors</a:t>
              </a:r>
            </a:p>
          </p:txBody>
        </p:sp>
        <p:sp>
          <p:nvSpPr>
            <p:cNvPr id="37" name="Oval 36">
              <a:extLst>
                <a:ext uri="{FF2B5EF4-FFF2-40B4-BE49-F238E27FC236}">
                  <a16:creationId xmlns:a16="http://schemas.microsoft.com/office/drawing/2014/main" id="{D5B33A7F-5858-F1A6-A0E2-9BA77C6A71C8}"/>
                </a:ext>
              </a:extLst>
            </p:cNvPr>
            <p:cNvSpPr/>
            <p:nvPr/>
          </p:nvSpPr>
          <p:spPr>
            <a:xfrm rot="5400000">
              <a:off x="3716018" y="972461"/>
              <a:ext cx="769648" cy="771717"/>
            </a:xfrm>
            <a:prstGeom prst="ellipse">
              <a:avLst/>
            </a:prstGeom>
            <a:solidFill>
              <a:srgbClr val="03669A"/>
            </a:solidFill>
            <a:ln w="15875">
              <a:solidFill>
                <a:srgbClr val="03669A"/>
              </a:solidFill>
            </a:ln>
            <a:effectLst>
              <a:outerShdw blurRad="50800" dist="38100" dir="8100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8" name="Oval 37">
              <a:extLst>
                <a:ext uri="{FF2B5EF4-FFF2-40B4-BE49-F238E27FC236}">
                  <a16:creationId xmlns:a16="http://schemas.microsoft.com/office/drawing/2014/main" id="{620E2B8F-6D91-5BBE-5538-DE0105010880}"/>
                </a:ext>
              </a:extLst>
            </p:cNvPr>
            <p:cNvSpPr/>
            <p:nvPr/>
          </p:nvSpPr>
          <p:spPr>
            <a:xfrm rot="5400000">
              <a:off x="7225109" y="972462"/>
              <a:ext cx="769648" cy="771717"/>
            </a:xfrm>
            <a:prstGeom prst="ellipse">
              <a:avLst/>
            </a:prstGeom>
            <a:solidFill>
              <a:srgbClr val="03669A"/>
            </a:solidFill>
            <a:ln w="15875">
              <a:solidFill>
                <a:srgbClr val="03669A"/>
              </a:solidFill>
            </a:ln>
            <a:effectLst>
              <a:outerShdw blurRad="50800" dist="38100" dir="8100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9" name="TextBox 38">
              <a:extLst>
                <a:ext uri="{FF2B5EF4-FFF2-40B4-BE49-F238E27FC236}">
                  <a16:creationId xmlns:a16="http://schemas.microsoft.com/office/drawing/2014/main" id="{61D490B4-9FDE-F5D6-C109-A10B7EAB1F28}"/>
                </a:ext>
              </a:extLst>
            </p:cNvPr>
            <p:cNvSpPr txBox="1"/>
            <p:nvPr/>
          </p:nvSpPr>
          <p:spPr>
            <a:xfrm>
              <a:off x="1568192" y="1384133"/>
              <a:ext cx="2187413" cy="307777"/>
            </a:xfrm>
            <a:prstGeom prst="rect">
              <a:avLst/>
            </a:prstGeom>
            <a:noFill/>
          </p:spPr>
          <p:txBody>
            <a:bodyPr wrap="square">
              <a:spAutoFit/>
            </a:bodyPr>
            <a:lstStyle/>
            <a:p>
              <a:r>
                <a:rPr lang="en-US" sz="1400" b="1" dirty="0">
                  <a:solidFill>
                    <a:schemeClr val="bg2">
                      <a:lumMod val="25000"/>
                    </a:schemeClr>
                  </a:solidFill>
                </a:rPr>
                <a:t>THE CASE</a:t>
              </a:r>
            </a:p>
          </p:txBody>
        </p:sp>
        <p:sp>
          <p:nvSpPr>
            <p:cNvPr id="40" name="TextBox 39">
              <a:extLst>
                <a:ext uri="{FF2B5EF4-FFF2-40B4-BE49-F238E27FC236}">
                  <a16:creationId xmlns:a16="http://schemas.microsoft.com/office/drawing/2014/main" id="{DC4C4401-2457-3E9E-8FCF-BCF7D1E8C384}"/>
                </a:ext>
              </a:extLst>
            </p:cNvPr>
            <p:cNvSpPr txBox="1"/>
            <p:nvPr/>
          </p:nvSpPr>
          <p:spPr>
            <a:xfrm>
              <a:off x="4940669" y="1640903"/>
              <a:ext cx="2828931" cy="1600438"/>
            </a:xfrm>
            <a:prstGeom prst="rect">
              <a:avLst/>
            </a:prstGeom>
            <a:noFill/>
          </p:spPr>
          <p:txBody>
            <a:bodyPr wrap="square">
              <a:spAutoFit/>
            </a:bodyPr>
            <a:lstStyle/>
            <a:p>
              <a:r>
                <a:rPr lang="en-US" sz="1400" dirty="0"/>
                <a:t>Staff and Board members </a:t>
              </a:r>
              <a:r>
                <a:rPr lang="en-US" sz="1400" b="1" dirty="0"/>
                <a:t>are involved in fundraising on a regular basis</a:t>
              </a:r>
            </a:p>
            <a:p>
              <a:endParaRPr lang="en-US" sz="1400" b="1" dirty="0"/>
            </a:p>
            <a:p>
              <a:r>
                <a:rPr lang="en-US" sz="1400" dirty="0"/>
                <a:t>Both can speak to the case for support from a </a:t>
              </a:r>
              <a:r>
                <a:rPr lang="en-US" sz="1400" b="1" dirty="0"/>
                <a:t>personal perspective</a:t>
              </a:r>
            </a:p>
          </p:txBody>
        </p:sp>
        <p:sp>
          <p:nvSpPr>
            <p:cNvPr id="41" name="TextBox 40">
              <a:extLst>
                <a:ext uri="{FF2B5EF4-FFF2-40B4-BE49-F238E27FC236}">
                  <a16:creationId xmlns:a16="http://schemas.microsoft.com/office/drawing/2014/main" id="{AA958365-40C4-D518-BD70-A61ACCCE7652}"/>
                </a:ext>
              </a:extLst>
            </p:cNvPr>
            <p:cNvSpPr txBox="1"/>
            <p:nvPr/>
          </p:nvSpPr>
          <p:spPr>
            <a:xfrm>
              <a:off x="4951610" y="1384133"/>
              <a:ext cx="2187413" cy="307777"/>
            </a:xfrm>
            <a:prstGeom prst="rect">
              <a:avLst/>
            </a:prstGeom>
            <a:noFill/>
          </p:spPr>
          <p:txBody>
            <a:bodyPr wrap="square">
              <a:spAutoFit/>
            </a:bodyPr>
            <a:lstStyle/>
            <a:p>
              <a:r>
                <a:rPr lang="en-US" sz="1400" b="1" dirty="0">
                  <a:solidFill>
                    <a:schemeClr val="bg2">
                      <a:lumMod val="25000"/>
                    </a:schemeClr>
                  </a:solidFill>
                </a:rPr>
                <a:t>LEADERSHIP</a:t>
              </a:r>
            </a:p>
          </p:txBody>
        </p:sp>
        <p:pic>
          <p:nvPicPr>
            <p:cNvPr id="56" name="Picture 55" descr="Text&#10;&#10;Description automatically generated">
              <a:extLst>
                <a:ext uri="{FF2B5EF4-FFF2-40B4-BE49-F238E27FC236}">
                  <a16:creationId xmlns:a16="http://schemas.microsoft.com/office/drawing/2014/main" id="{1BDA2698-5DEF-5084-09A5-6936D83ED8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V="1">
              <a:off x="7348045" y="1121696"/>
              <a:ext cx="523775" cy="523775"/>
            </a:xfrm>
            <a:prstGeom prst="rect">
              <a:avLst/>
            </a:prstGeom>
          </p:spPr>
        </p:pic>
      </p:grpSp>
      <p:sp>
        <p:nvSpPr>
          <p:cNvPr id="2" name="Title 1">
            <a:extLst>
              <a:ext uri="{FF2B5EF4-FFF2-40B4-BE49-F238E27FC236}">
                <a16:creationId xmlns:a16="http://schemas.microsoft.com/office/drawing/2014/main" id="{C125A936-8FC9-AB1D-5358-BF8E8C988724}"/>
              </a:ext>
            </a:extLst>
          </p:cNvPr>
          <p:cNvSpPr>
            <a:spLocks noGrp="1"/>
          </p:cNvSpPr>
          <p:nvPr>
            <p:ph type="title"/>
          </p:nvPr>
        </p:nvSpPr>
        <p:spPr>
          <a:xfrm>
            <a:off x="-1524000" y="837977"/>
            <a:ext cx="12192000" cy="487745"/>
          </a:xfrm>
        </p:spPr>
        <p:txBody>
          <a:bodyPr>
            <a:noAutofit/>
          </a:bodyPr>
          <a:lstStyle/>
          <a:p>
            <a:pPr algn="ctr"/>
            <a:r>
              <a:rPr lang="en-US" sz="2000">
                <a:solidFill>
                  <a:srgbClr val="03669A"/>
                </a:solidFill>
                <a:latin typeface="+mn-lt"/>
              </a:rPr>
              <a:t>HIGH PERFORMING ORGANIZATIONS SHARE THESE ELEMENTS</a:t>
            </a:r>
          </a:p>
        </p:txBody>
      </p:sp>
      <p:pic>
        <p:nvPicPr>
          <p:cNvPr id="4" name="Picture 3" descr="Icon&#10;&#10;Description automatically generated">
            <a:extLst>
              <a:ext uri="{FF2B5EF4-FFF2-40B4-BE49-F238E27FC236}">
                <a16:creationId xmlns:a16="http://schemas.microsoft.com/office/drawing/2014/main" id="{BDFD2810-493F-F174-88D4-52E32115A78F}"/>
              </a:ext>
            </a:extLst>
          </p:cNvPr>
          <p:cNvPicPr>
            <a:picLocks noChangeAspect="1"/>
          </p:cNvPicPr>
          <p:nvPr/>
        </p:nvPicPr>
        <p:blipFill>
          <a:blip r:embed="rId4"/>
          <a:stretch>
            <a:fillRect/>
          </a:stretch>
        </p:blipFill>
        <p:spPr>
          <a:xfrm>
            <a:off x="3755880" y="1729691"/>
            <a:ext cx="461772" cy="461772"/>
          </a:xfrm>
          <a:prstGeom prst="rect">
            <a:avLst/>
          </a:prstGeom>
        </p:spPr>
      </p:pic>
    </p:spTree>
    <p:extLst>
      <p:ext uri="{BB962C8B-B14F-4D97-AF65-F5344CB8AC3E}">
        <p14:creationId xmlns:p14="http://schemas.microsoft.com/office/powerpoint/2010/main" val="23015068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descr="A picture containing text&#10;&#10;Description automatically generated">
            <a:extLst>
              <a:ext uri="{FF2B5EF4-FFF2-40B4-BE49-F238E27FC236}">
                <a16:creationId xmlns:a16="http://schemas.microsoft.com/office/drawing/2014/main" id="{27E54444-268D-B516-FD0F-338AA63E71D3}"/>
              </a:ext>
            </a:extLst>
          </p:cNvPr>
          <p:cNvPicPr>
            <a:picLocks noChangeAspect="1"/>
          </p:cNvPicPr>
          <p:nvPr/>
        </p:nvPicPr>
        <p:blipFill>
          <a:blip r:embed="rId2"/>
          <a:stretch>
            <a:fillRect/>
          </a:stretch>
        </p:blipFill>
        <p:spPr>
          <a:xfrm>
            <a:off x="8589341" y="3885878"/>
            <a:ext cx="476109" cy="474154"/>
          </a:xfrm>
          <a:prstGeom prst="rect">
            <a:avLst/>
          </a:prstGeom>
        </p:spPr>
      </p:pic>
      <p:grpSp>
        <p:nvGrpSpPr>
          <p:cNvPr id="58" name="Group 57">
            <a:extLst>
              <a:ext uri="{FF2B5EF4-FFF2-40B4-BE49-F238E27FC236}">
                <a16:creationId xmlns:a16="http://schemas.microsoft.com/office/drawing/2014/main" id="{9500B554-32C9-2184-CA5C-8D3E0A8D49A5}"/>
              </a:ext>
            </a:extLst>
          </p:cNvPr>
          <p:cNvGrpSpPr/>
          <p:nvPr/>
        </p:nvGrpSpPr>
        <p:grpSpPr>
          <a:xfrm>
            <a:off x="1280391" y="1575754"/>
            <a:ext cx="6583217" cy="2424722"/>
            <a:chOff x="1412574" y="973496"/>
            <a:chExt cx="6583217" cy="2424722"/>
          </a:xfrm>
        </p:grpSpPr>
        <p:grpSp>
          <p:nvGrpSpPr>
            <p:cNvPr id="25" name="Group 24">
              <a:extLst>
                <a:ext uri="{FF2B5EF4-FFF2-40B4-BE49-F238E27FC236}">
                  <a16:creationId xmlns:a16="http://schemas.microsoft.com/office/drawing/2014/main" id="{4B0D7547-D3A8-4CEA-C262-26DFCDE11861}"/>
                </a:ext>
              </a:extLst>
            </p:cNvPr>
            <p:cNvGrpSpPr/>
            <p:nvPr/>
          </p:nvGrpSpPr>
          <p:grpSpPr>
            <a:xfrm>
              <a:off x="1412574" y="1339058"/>
              <a:ext cx="6318851" cy="2059160"/>
              <a:chOff x="928785" y="2010892"/>
              <a:chExt cx="6810885" cy="2684846"/>
            </a:xfrm>
          </p:grpSpPr>
          <p:grpSp>
            <p:nvGrpSpPr>
              <p:cNvPr id="32" name="Group 31">
                <a:extLst>
                  <a:ext uri="{FF2B5EF4-FFF2-40B4-BE49-F238E27FC236}">
                    <a16:creationId xmlns:a16="http://schemas.microsoft.com/office/drawing/2014/main" id="{BFDFD251-F129-E1F7-0115-BA2F3F24D7FF}"/>
                  </a:ext>
                </a:extLst>
              </p:cNvPr>
              <p:cNvGrpSpPr/>
              <p:nvPr/>
            </p:nvGrpSpPr>
            <p:grpSpPr>
              <a:xfrm>
                <a:off x="928785" y="2010892"/>
                <a:ext cx="3191324" cy="2684843"/>
                <a:chOff x="1195853" y="1098095"/>
                <a:chExt cx="1909715" cy="1692122"/>
              </a:xfrm>
            </p:grpSpPr>
            <p:sp>
              <p:nvSpPr>
                <p:cNvPr id="34" name="Freeform: Shape 78">
                  <a:extLst>
                    <a:ext uri="{FF2B5EF4-FFF2-40B4-BE49-F238E27FC236}">
                      <a16:creationId xmlns:a16="http://schemas.microsoft.com/office/drawing/2014/main" id="{0A594E4D-0233-5063-10E3-6667E1232CB9}"/>
                    </a:ext>
                  </a:extLst>
                </p:cNvPr>
                <p:cNvSpPr/>
                <p:nvPr/>
              </p:nvSpPr>
              <p:spPr>
                <a:xfrm>
                  <a:off x="1257715" y="1098095"/>
                  <a:ext cx="1847853" cy="1692122"/>
                </a:xfrm>
                <a:custGeom>
                  <a:avLst/>
                  <a:gdLst>
                    <a:gd name="connsiteX0" fmla="*/ 0 w 1565920"/>
                    <a:gd name="connsiteY0" fmla="*/ 0 h 2064111"/>
                    <a:gd name="connsiteX1" fmla="*/ 954733 w 1565920"/>
                    <a:gd name="connsiteY1" fmla="*/ 0 h 2064111"/>
                    <a:gd name="connsiteX2" fmla="*/ 954733 w 1565920"/>
                    <a:gd name="connsiteY2" fmla="*/ 356761 h 2064111"/>
                    <a:gd name="connsiteX3" fmla="*/ 954734 w 1565920"/>
                    <a:gd name="connsiteY3" fmla="*/ 356761 h 2064111"/>
                    <a:gd name="connsiteX4" fmla="*/ 954734 w 1565920"/>
                    <a:gd name="connsiteY4" fmla="*/ 440922 h 2064111"/>
                    <a:gd name="connsiteX5" fmla="*/ 1338276 w 1565920"/>
                    <a:gd name="connsiteY5" fmla="*/ 661482 h 2064111"/>
                    <a:gd name="connsiteX6" fmla="*/ 1565920 w 1565920"/>
                    <a:gd name="connsiteY6" fmla="*/ 530572 h 2064111"/>
                    <a:gd name="connsiteX7" fmla="*/ 1565920 w 1565920"/>
                    <a:gd name="connsiteY7" fmla="*/ 2064111 h 2064111"/>
                    <a:gd name="connsiteX8" fmla="*/ 0 w 1565920"/>
                    <a:gd name="connsiteY8" fmla="*/ 2064111 h 2064111"/>
                    <a:gd name="connsiteX0" fmla="*/ 0 w 1565920"/>
                    <a:gd name="connsiteY0" fmla="*/ 0 h 2064111"/>
                    <a:gd name="connsiteX1" fmla="*/ 954733 w 1565920"/>
                    <a:gd name="connsiteY1" fmla="*/ 0 h 2064111"/>
                    <a:gd name="connsiteX2" fmla="*/ 954733 w 1565920"/>
                    <a:gd name="connsiteY2" fmla="*/ 356761 h 2064111"/>
                    <a:gd name="connsiteX3" fmla="*/ 954734 w 1565920"/>
                    <a:gd name="connsiteY3" fmla="*/ 356761 h 2064111"/>
                    <a:gd name="connsiteX4" fmla="*/ 1338276 w 1565920"/>
                    <a:gd name="connsiteY4" fmla="*/ 661482 h 2064111"/>
                    <a:gd name="connsiteX5" fmla="*/ 1565920 w 1565920"/>
                    <a:gd name="connsiteY5" fmla="*/ 530572 h 2064111"/>
                    <a:gd name="connsiteX6" fmla="*/ 1565920 w 1565920"/>
                    <a:gd name="connsiteY6" fmla="*/ 2064111 h 2064111"/>
                    <a:gd name="connsiteX7" fmla="*/ 0 w 1565920"/>
                    <a:gd name="connsiteY7" fmla="*/ 2064111 h 2064111"/>
                    <a:gd name="connsiteX8" fmla="*/ 0 w 1565920"/>
                    <a:gd name="connsiteY8" fmla="*/ 0 h 2064111"/>
                    <a:gd name="connsiteX0" fmla="*/ 0 w 1565920"/>
                    <a:gd name="connsiteY0" fmla="*/ 0 h 2064111"/>
                    <a:gd name="connsiteX1" fmla="*/ 954733 w 1565920"/>
                    <a:gd name="connsiteY1" fmla="*/ 0 h 2064111"/>
                    <a:gd name="connsiteX2" fmla="*/ 954733 w 1565920"/>
                    <a:gd name="connsiteY2" fmla="*/ 356761 h 2064111"/>
                    <a:gd name="connsiteX3" fmla="*/ 1338276 w 1565920"/>
                    <a:gd name="connsiteY3" fmla="*/ 661482 h 2064111"/>
                    <a:gd name="connsiteX4" fmla="*/ 1565920 w 1565920"/>
                    <a:gd name="connsiteY4" fmla="*/ 530572 h 2064111"/>
                    <a:gd name="connsiteX5" fmla="*/ 1565920 w 1565920"/>
                    <a:gd name="connsiteY5" fmla="*/ 2064111 h 2064111"/>
                    <a:gd name="connsiteX6" fmla="*/ 0 w 1565920"/>
                    <a:gd name="connsiteY6" fmla="*/ 2064111 h 2064111"/>
                    <a:gd name="connsiteX7" fmla="*/ 0 w 1565920"/>
                    <a:gd name="connsiteY7" fmla="*/ 0 h 2064111"/>
                    <a:gd name="connsiteX0" fmla="*/ 0 w 1565920"/>
                    <a:gd name="connsiteY0" fmla="*/ 0 h 2064111"/>
                    <a:gd name="connsiteX1" fmla="*/ 954733 w 1565920"/>
                    <a:gd name="connsiteY1" fmla="*/ 0 h 2064111"/>
                    <a:gd name="connsiteX2" fmla="*/ 954733 w 1565920"/>
                    <a:gd name="connsiteY2" fmla="*/ 35676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5920 w 1565920"/>
                    <a:gd name="connsiteY2" fmla="*/ 530572 h 2064111"/>
                    <a:gd name="connsiteX3" fmla="*/ 1565920 w 1565920"/>
                    <a:gd name="connsiteY3" fmla="*/ 2064111 h 2064111"/>
                    <a:gd name="connsiteX4" fmla="*/ 0 w 1565920"/>
                    <a:gd name="connsiteY4" fmla="*/ 2064111 h 2064111"/>
                    <a:gd name="connsiteX5" fmla="*/ 0 w 1565920"/>
                    <a:gd name="connsiteY5" fmla="*/ 0 h 2064111"/>
                    <a:gd name="connsiteX0" fmla="*/ 0 w 1565920"/>
                    <a:gd name="connsiteY0" fmla="*/ 0 h 2064111"/>
                    <a:gd name="connsiteX1" fmla="*/ 954733 w 1565920"/>
                    <a:gd name="connsiteY1" fmla="*/ 0 h 2064111"/>
                    <a:gd name="connsiteX2" fmla="*/ 1160805 w 1565920"/>
                    <a:gd name="connsiteY2" fmla="*/ 176913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0855 w 1565920"/>
                    <a:gd name="connsiteY2" fmla="*/ 5308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7680 w 1565920"/>
                    <a:gd name="connsiteY2" fmla="*/ 1498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4505 w 1565920"/>
                    <a:gd name="connsiteY2" fmla="*/ 863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4505 w 1565920"/>
                    <a:gd name="connsiteY2" fmla="*/ 228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6886 w 1565920"/>
                    <a:gd name="connsiteY2" fmla="*/ 705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1648 w 1565920"/>
                    <a:gd name="connsiteY2" fmla="*/ 705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4030 w 1565920"/>
                    <a:gd name="connsiteY2" fmla="*/ 705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4030 w 1565920"/>
                    <a:gd name="connsiteY2" fmla="*/ 4670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93 h 2064204"/>
                    <a:gd name="connsiteX1" fmla="*/ 954733 w 1565920"/>
                    <a:gd name="connsiteY1" fmla="*/ 93 h 2064204"/>
                    <a:gd name="connsiteX2" fmla="*/ 1564030 w 1565920"/>
                    <a:gd name="connsiteY2" fmla="*/ 0 h 2064204"/>
                    <a:gd name="connsiteX3" fmla="*/ 1565920 w 1565920"/>
                    <a:gd name="connsiteY3" fmla="*/ 530665 h 2064204"/>
                    <a:gd name="connsiteX4" fmla="*/ 1565920 w 1565920"/>
                    <a:gd name="connsiteY4" fmla="*/ 2064204 h 2064204"/>
                    <a:gd name="connsiteX5" fmla="*/ 0 w 1565920"/>
                    <a:gd name="connsiteY5" fmla="*/ 2064204 h 2064204"/>
                    <a:gd name="connsiteX6" fmla="*/ 0 w 1565920"/>
                    <a:gd name="connsiteY6" fmla="*/ 93 h 206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65920" h="2064204">
                      <a:moveTo>
                        <a:pt x="0" y="93"/>
                      </a:moveTo>
                      <a:lnTo>
                        <a:pt x="954733" y="93"/>
                      </a:lnTo>
                      <a:lnTo>
                        <a:pt x="1564030" y="0"/>
                      </a:lnTo>
                      <a:cubicBezTo>
                        <a:pt x="1565718" y="159161"/>
                        <a:pt x="1564232" y="371504"/>
                        <a:pt x="1565920" y="530665"/>
                      </a:cubicBezTo>
                      <a:lnTo>
                        <a:pt x="1565920" y="2064204"/>
                      </a:lnTo>
                      <a:lnTo>
                        <a:pt x="0" y="2064204"/>
                      </a:lnTo>
                      <a:lnTo>
                        <a:pt x="0" y="93"/>
                      </a:lnTo>
                      <a:close/>
                    </a:path>
                  </a:pathLst>
                </a:custGeom>
                <a:solidFill>
                  <a:srgbClr val="F8F8F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5" name="Rectangle 34">
                  <a:extLst>
                    <a:ext uri="{FF2B5EF4-FFF2-40B4-BE49-F238E27FC236}">
                      <a16:creationId xmlns:a16="http://schemas.microsoft.com/office/drawing/2014/main" id="{080F0C9A-4FA8-5D40-054C-36507145E24A}"/>
                    </a:ext>
                  </a:extLst>
                </p:cNvPr>
                <p:cNvSpPr/>
                <p:nvPr/>
              </p:nvSpPr>
              <p:spPr>
                <a:xfrm>
                  <a:off x="1195853" y="1098187"/>
                  <a:ext cx="29489" cy="1692030"/>
                </a:xfrm>
                <a:prstGeom prst="rect">
                  <a:avLst/>
                </a:prstGeom>
                <a:solidFill>
                  <a:srgbClr val="03669A"/>
                </a:solidFill>
                <a:ln>
                  <a:solidFill>
                    <a:srgbClr val="03669A"/>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28" name="Group 27">
                <a:extLst>
                  <a:ext uri="{FF2B5EF4-FFF2-40B4-BE49-F238E27FC236}">
                    <a16:creationId xmlns:a16="http://schemas.microsoft.com/office/drawing/2014/main" id="{4B064CD1-4135-D656-888E-1737397BB1A9}"/>
                  </a:ext>
                </a:extLst>
              </p:cNvPr>
              <p:cNvGrpSpPr/>
              <p:nvPr/>
            </p:nvGrpSpPr>
            <p:grpSpPr>
              <a:xfrm>
                <a:off x="4548345" y="2036007"/>
                <a:ext cx="3191325" cy="2659731"/>
                <a:chOff x="1195853" y="1098095"/>
                <a:chExt cx="1909715" cy="1676296"/>
              </a:xfrm>
            </p:grpSpPr>
            <p:sp>
              <p:nvSpPr>
                <p:cNvPr id="30" name="Freeform: Shape 20">
                  <a:extLst>
                    <a:ext uri="{FF2B5EF4-FFF2-40B4-BE49-F238E27FC236}">
                      <a16:creationId xmlns:a16="http://schemas.microsoft.com/office/drawing/2014/main" id="{A9CBAA7A-6BE8-CFB1-36E7-7974DB9F62E6}"/>
                    </a:ext>
                  </a:extLst>
                </p:cNvPr>
                <p:cNvSpPr/>
                <p:nvPr/>
              </p:nvSpPr>
              <p:spPr>
                <a:xfrm>
                  <a:off x="1257715" y="1098095"/>
                  <a:ext cx="1847853" cy="1676296"/>
                </a:xfrm>
                <a:custGeom>
                  <a:avLst/>
                  <a:gdLst>
                    <a:gd name="connsiteX0" fmla="*/ 0 w 1565920"/>
                    <a:gd name="connsiteY0" fmla="*/ 0 h 2064111"/>
                    <a:gd name="connsiteX1" fmla="*/ 954733 w 1565920"/>
                    <a:gd name="connsiteY1" fmla="*/ 0 h 2064111"/>
                    <a:gd name="connsiteX2" fmla="*/ 954733 w 1565920"/>
                    <a:gd name="connsiteY2" fmla="*/ 356761 h 2064111"/>
                    <a:gd name="connsiteX3" fmla="*/ 954734 w 1565920"/>
                    <a:gd name="connsiteY3" fmla="*/ 356761 h 2064111"/>
                    <a:gd name="connsiteX4" fmla="*/ 954734 w 1565920"/>
                    <a:gd name="connsiteY4" fmla="*/ 440922 h 2064111"/>
                    <a:gd name="connsiteX5" fmla="*/ 1338276 w 1565920"/>
                    <a:gd name="connsiteY5" fmla="*/ 661482 h 2064111"/>
                    <a:gd name="connsiteX6" fmla="*/ 1565920 w 1565920"/>
                    <a:gd name="connsiteY6" fmla="*/ 530572 h 2064111"/>
                    <a:gd name="connsiteX7" fmla="*/ 1565920 w 1565920"/>
                    <a:gd name="connsiteY7" fmla="*/ 2064111 h 2064111"/>
                    <a:gd name="connsiteX8" fmla="*/ 0 w 1565920"/>
                    <a:gd name="connsiteY8" fmla="*/ 2064111 h 2064111"/>
                    <a:gd name="connsiteX0" fmla="*/ 0 w 1565920"/>
                    <a:gd name="connsiteY0" fmla="*/ 0 h 2064111"/>
                    <a:gd name="connsiteX1" fmla="*/ 954733 w 1565920"/>
                    <a:gd name="connsiteY1" fmla="*/ 0 h 2064111"/>
                    <a:gd name="connsiteX2" fmla="*/ 954733 w 1565920"/>
                    <a:gd name="connsiteY2" fmla="*/ 356761 h 2064111"/>
                    <a:gd name="connsiteX3" fmla="*/ 954734 w 1565920"/>
                    <a:gd name="connsiteY3" fmla="*/ 356761 h 2064111"/>
                    <a:gd name="connsiteX4" fmla="*/ 1338276 w 1565920"/>
                    <a:gd name="connsiteY4" fmla="*/ 661482 h 2064111"/>
                    <a:gd name="connsiteX5" fmla="*/ 1565920 w 1565920"/>
                    <a:gd name="connsiteY5" fmla="*/ 530572 h 2064111"/>
                    <a:gd name="connsiteX6" fmla="*/ 1565920 w 1565920"/>
                    <a:gd name="connsiteY6" fmla="*/ 2064111 h 2064111"/>
                    <a:gd name="connsiteX7" fmla="*/ 0 w 1565920"/>
                    <a:gd name="connsiteY7" fmla="*/ 2064111 h 2064111"/>
                    <a:gd name="connsiteX8" fmla="*/ 0 w 1565920"/>
                    <a:gd name="connsiteY8" fmla="*/ 0 h 2064111"/>
                    <a:gd name="connsiteX0" fmla="*/ 0 w 1565920"/>
                    <a:gd name="connsiteY0" fmla="*/ 0 h 2064111"/>
                    <a:gd name="connsiteX1" fmla="*/ 954733 w 1565920"/>
                    <a:gd name="connsiteY1" fmla="*/ 0 h 2064111"/>
                    <a:gd name="connsiteX2" fmla="*/ 954733 w 1565920"/>
                    <a:gd name="connsiteY2" fmla="*/ 356761 h 2064111"/>
                    <a:gd name="connsiteX3" fmla="*/ 1338276 w 1565920"/>
                    <a:gd name="connsiteY3" fmla="*/ 661482 h 2064111"/>
                    <a:gd name="connsiteX4" fmla="*/ 1565920 w 1565920"/>
                    <a:gd name="connsiteY4" fmla="*/ 530572 h 2064111"/>
                    <a:gd name="connsiteX5" fmla="*/ 1565920 w 1565920"/>
                    <a:gd name="connsiteY5" fmla="*/ 2064111 h 2064111"/>
                    <a:gd name="connsiteX6" fmla="*/ 0 w 1565920"/>
                    <a:gd name="connsiteY6" fmla="*/ 2064111 h 2064111"/>
                    <a:gd name="connsiteX7" fmla="*/ 0 w 1565920"/>
                    <a:gd name="connsiteY7" fmla="*/ 0 h 2064111"/>
                    <a:gd name="connsiteX0" fmla="*/ 0 w 1565920"/>
                    <a:gd name="connsiteY0" fmla="*/ 0 h 2064111"/>
                    <a:gd name="connsiteX1" fmla="*/ 954733 w 1565920"/>
                    <a:gd name="connsiteY1" fmla="*/ 0 h 2064111"/>
                    <a:gd name="connsiteX2" fmla="*/ 954733 w 1565920"/>
                    <a:gd name="connsiteY2" fmla="*/ 35676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5920 w 1565920"/>
                    <a:gd name="connsiteY2" fmla="*/ 530572 h 2064111"/>
                    <a:gd name="connsiteX3" fmla="*/ 1565920 w 1565920"/>
                    <a:gd name="connsiteY3" fmla="*/ 2064111 h 2064111"/>
                    <a:gd name="connsiteX4" fmla="*/ 0 w 1565920"/>
                    <a:gd name="connsiteY4" fmla="*/ 2064111 h 2064111"/>
                    <a:gd name="connsiteX5" fmla="*/ 0 w 1565920"/>
                    <a:gd name="connsiteY5" fmla="*/ 0 h 2064111"/>
                    <a:gd name="connsiteX0" fmla="*/ 0 w 1565920"/>
                    <a:gd name="connsiteY0" fmla="*/ 0 h 2064111"/>
                    <a:gd name="connsiteX1" fmla="*/ 954733 w 1565920"/>
                    <a:gd name="connsiteY1" fmla="*/ 0 h 2064111"/>
                    <a:gd name="connsiteX2" fmla="*/ 1160805 w 1565920"/>
                    <a:gd name="connsiteY2" fmla="*/ 176913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0855 w 1565920"/>
                    <a:gd name="connsiteY2" fmla="*/ 5308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7680 w 1565920"/>
                    <a:gd name="connsiteY2" fmla="*/ 1498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4505 w 1565920"/>
                    <a:gd name="connsiteY2" fmla="*/ 863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4505 w 1565920"/>
                    <a:gd name="connsiteY2" fmla="*/ 228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6886 w 1565920"/>
                    <a:gd name="connsiteY2" fmla="*/ 705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1648 w 1565920"/>
                    <a:gd name="connsiteY2" fmla="*/ 705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4030 w 1565920"/>
                    <a:gd name="connsiteY2" fmla="*/ 705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4030 w 1565920"/>
                    <a:gd name="connsiteY2" fmla="*/ 4670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93 h 2064204"/>
                    <a:gd name="connsiteX1" fmla="*/ 954733 w 1565920"/>
                    <a:gd name="connsiteY1" fmla="*/ 93 h 2064204"/>
                    <a:gd name="connsiteX2" fmla="*/ 1564030 w 1565920"/>
                    <a:gd name="connsiteY2" fmla="*/ 0 h 2064204"/>
                    <a:gd name="connsiteX3" fmla="*/ 1565920 w 1565920"/>
                    <a:gd name="connsiteY3" fmla="*/ 530665 h 2064204"/>
                    <a:gd name="connsiteX4" fmla="*/ 1565920 w 1565920"/>
                    <a:gd name="connsiteY4" fmla="*/ 2064204 h 2064204"/>
                    <a:gd name="connsiteX5" fmla="*/ 0 w 1565920"/>
                    <a:gd name="connsiteY5" fmla="*/ 2064204 h 2064204"/>
                    <a:gd name="connsiteX6" fmla="*/ 0 w 1565920"/>
                    <a:gd name="connsiteY6" fmla="*/ 93 h 206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65920" h="2064204">
                      <a:moveTo>
                        <a:pt x="0" y="93"/>
                      </a:moveTo>
                      <a:lnTo>
                        <a:pt x="954733" y="93"/>
                      </a:lnTo>
                      <a:lnTo>
                        <a:pt x="1564030" y="0"/>
                      </a:lnTo>
                      <a:cubicBezTo>
                        <a:pt x="1565718" y="159161"/>
                        <a:pt x="1564232" y="371504"/>
                        <a:pt x="1565920" y="530665"/>
                      </a:cubicBezTo>
                      <a:lnTo>
                        <a:pt x="1565920" y="2064204"/>
                      </a:lnTo>
                      <a:lnTo>
                        <a:pt x="0" y="2064204"/>
                      </a:lnTo>
                      <a:lnTo>
                        <a:pt x="0" y="93"/>
                      </a:lnTo>
                      <a:close/>
                    </a:path>
                  </a:pathLst>
                </a:custGeom>
                <a:solidFill>
                  <a:srgbClr val="F8F8F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 name="Rectangle 30">
                  <a:extLst>
                    <a:ext uri="{FF2B5EF4-FFF2-40B4-BE49-F238E27FC236}">
                      <a16:creationId xmlns:a16="http://schemas.microsoft.com/office/drawing/2014/main" id="{6F860197-3C48-9618-A110-8C3C0CB5DDA3}"/>
                    </a:ext>
                  </a:extLst>
                </p:cNvPr>
                <p:cNvSpPr/>
                <p:nvPr/>
              </p:nvSpPr>
              <p:spPr>
                <a:xfrm>
                  <a:off x="1195853" y="1098186"/>
                  <a:ext cx="37239" cy="1676204"/>
                </a:xfrm>
                <a:prstGeom prst="rect">
                  <a:avLst/>
                </a:prstGeom>
                <a:solidFill>
                  <a:srgbClr val="03669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sp>
          <p:nvSpPr>
            <p:cNvPr id="36" name="TextBox 35">
              <a:extLst>
                <a:ext uri="{FF2B5EF4-FFF2-40B4-BE49-F238E27FC236}">
                  <a16:creationId xmlns:a16="http://schemas.microsoft.com/office/drawing/2014/main" id="{4F4CE733-40D1-EF42-505D-1FB4E832BE9F}"/>
                </a:ext>
              </a:extLst>
            </p:cNvPr>
            <p:cNvSpPr txBox="1"/>
            <p:nvPr/>
          </p:nvSpPr>
          <p:spPr>
            <a:xfrm>
              <a:off x="1574206" y="1610476"/>
              <a:ext cx="2749323" cy="1600438"/>
            </a:xfrm>
            <a:prstGeom prst="rect">
              <a:avLst/>
            </a:prstGeom>
            <a:noFill/>
          </p:spPr>
          <p:txBody>
            <a:bodyPr wrap="square">
              <a:spAutoFit/>
            </a:bodyPr>
            <a:lstStyle/>
            <a:p>
              <a:r>
                <a:rPr lang="en-US" sz="1400" dirty="0"/>
                <a:t>Donor strategies are donor-centered and data-driven. </a:t>
              </a:r>
            </a:p>
            <a:p>
              <a:endParaRPr lang="en-US" sz="1400" dirty="0"/>
            </a:p>
            <a:p>
              <a:r>
                <a:rPr lang="en-US" sz="1400" b="1" dirty="0"/>
                <a:t>Deliberate engagement with clear documented relationship management </a:t>
              </a:r>
              <a:r>
                <a:rPr lang="en-US" sz="1400" dirty="0"/>
                <a:t>within the organization</a:t>
              </a:r>
            </a:p>
          </p:txBody>
        </p:sp>
        <p:sp>
          <p:nvSpPr>
            <p:cNvPr id="37" name="Oval 36">
              <a:extLst>
                <a:ext uri="{FF2B5EF4-FFF2-40B4-BE49-F238E27FC236}">
                  <a16:creationId xmlns:a16="http://schemas.microsoft.com/office/drawing/2014/main" id="{D5B33A7F-5858-F1A6-A0E2-9BA77C6A71C8}"/>
                </a:ext>
              </a:extLst>
            </p:cNvPr>
            <p:cNvSpPr/>
            <p:nvPr/>
          </p:nvSpPr>
          <p:spPr>
            <a:xfrm rot="5400000">
              <a:off x="3716018" y="972461"/>
              <a:ext cx="769648" cy="771717"/>
            </a:xfrm>
            <a:prstGeom prst="ellipse">
              <a:avLst/>
            </a:prstGeom>
            <a:solidFill>
              <a:srgbClr val="03669A"/>
            </a:solidFill>
            <a:ln w="15875">
              <a:solidFill>
                <a:srgbClr val="03669A"/>
              </a:solidFill>
            </a:ln>
            <a:effectLst>
              <a:outerShdw blurRad="50800" dist="38100" dir="8100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8" name="Oval 37">
              <a:extLst>
                <a:ext uri="{FF2B5EF4-FFF2-40B4-BE49-F238E27FC236}">
                  <a16:creationId xmlns:a16="http://schemas.microsoft.com/office/drawing/2014/main" id="{620E2B8F-6D91-5BBE-5538-DE0105010880}"/>
                </a:ext>
              </a:extLst>
            </p:cNvPr>
            <p:cNvSpPr/>
            <p:nvPr/>
          </p:nvSpPr>
          <p:spPr>
            <a:xfrm rot="5400000">
              <a:off x="7225109" y="972462"/>
              <a:ext cx="769648" cy="771717"/>
            </a:xfrm>
            <a:prstGeom prst="ellipse">
              <a:avLst/>
            </a:prstGeom>
            <a:solidFill>
              <a:srgbClr val="03669A"/>
            </a:solidFill>
            <a:ln w="15875">
              <a:solidFill>
                <a:srgbClr val="03669A"/>
              </a:solidFill>
            </a:ln>
            <a:effectLst>
              <a:outerShdw blurRad="50800" dist="38100" dir="8100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9" name="TextBox 38">
              <a:extLst>
                <a:ext uri="{FF2B5EF4-FFF2-40B4-BE49-F238E27FC236}">
                  <a16:creationId xmlns:a16="http://schemas.microsoft.com/office/drawing/2014/main" id="{61D490B4-9FDE-F5D6-C109-A10B7EAB1F28}"/>
                </a:ext>
              </a:extLst>
            </p:cNvPr>
            <p:cNvSpPr txBox="1"/>
            <p:nvPr/>
          </p:nvSpPr>
          <p:spPr>
            <a:xfrm>
              <a:off x="1566351" y="1364696"/>
              <a:ext cx="2187413" cy="307777"/>
            </a:xfrm>
            <a:prstGeom prst="rect">
              <a:avLst/>
            </a:prstGeom>
            <a:noFill/>
          </p:spPr>
          <p:txBody>
            <a:bodyPr wrap="square">
              <a:spAutoFit/>
            </a:bodyPr>
            <a:lstStyle/>
            <a:p>
              <a:r>
                <a:rPr lang="en-US" sz="1400" b="1" dirty="0"/>
                <a:t>DONOR ENGAGEMENT</a:t>
              </a:r>
            </a:p>
          </p:txBody>
        </p:sp>
        <p:sp>
          <p:nvSpPr>
            <p:cNvPr id="40" name="TextBox 39">
              <a:extLst>
                <a:ext uri="{FF2B5EF4-FFF2-40B4-BE49-F238E27FC236}">
                  <a16:creationId xmlns:a16="http://schemas.microsoft.com/office/drawing/2014/main" id="{DC4C4401-2457-3E9E-8FCF-BCF7D1E8C384}"/>
                </a:ext>
              </a:extLst>
            </p:cNvPr>
            <p:cNvSpPr txBox="1"/>
            <p:nvPr/>
          </p:nvSpPr>
          <p:spPr>
            <a:xfrm>
              <a:off x="4926791" y="1582336"/>
              <a:ext cx="2744399" cy="1815882"/>
            </a:xfrm>
            <a:prstGeom prst="rect">
              <a:avLst/>
            </a:prstGeom>
            <a:noFill/>
          </p:spPr>
          <p:txBody>
            <a:bodyPr wrap="square">
              <a:spAutoFit/>
            </a:bodyPr>
            <a:lstStyle/>
            <a:p>
              <a:r>
                <a:rPr lang="en-US" sz="1400" dirty="0"/>
                <a:t>Data is utilized to </a:t>
              </a:r>
              <a:r>
                <a:rPr lang="en-US" sz="1400" b="1" dirty="0"/>
                <a:t>prioritize     donor engagement, guide activity, and drive momentum</a:t>
              </a:r>
              <a:r>
                <a:rPr lang="en-US" sz="1400" dirty="0"/>
                <a:t>.</a:t>
              </a:r>
              <a:r>
                <a:rPr lang="en-US" sz="1400" i="1" dirty="0"/>
                <a:t> </a:t>
              </a:r>
            </a:p>
            <a:p>
              <a:endParaRPr lang="en-US" sz="1400" i="1" dirty="0"/>
            </a:p>
            <a:p>
              <a:r>
                <a:rPr lang="en-US" sz="1400" dirty="0"/>
                <a:t>If it doesn’t represent strategy and if you can’t track it in consistent reports – don’t waste time collecting it</a:t>
              </a:r>
            </a:p>
          </p:txBody>
        </p:sp>
        <p:sp>
          <p:nvSpPr>
            <p:cNvPr id="41" name="TextBox 40">
              <a:extLst>
                <a:ext uri="{FF2B5EF4-FFF2-40B4-BE49-F238E27FC236}">
                  <a16:creationId xmlns:a16="http://schemas.microsoft.com/office/drawing/2014/main" id="{AA958365-40C4-D518-BD70-A61ACCCE7652}"/>
                </a:ext>
              </a:extLst>
            </p:cNvPr>
            <p:cNvSpPr txBox="1"/>
            <p:nvPr/>
          </p:nvSpPr>
          <p:spPr>
            <a:xfrm>
              <a:off x="4951610" y="1362976"/>
              <a:ext cx="2187413" cy="307777"/>
            </a:xfrm>
            <a:prstGeom prst="rect">
              <a:avLst/>
            </a:prstGeom>
            <a:noFill/>
          </p:spPr>
          <p:txBody>
            <a:bodyPr wrap="square">
              <a:spAutoFit/>
            </a:bodyPr>
            <a:lstStyle/>
            <a:p>
              <a:r>
                <a:rPr lang="en-US" sz="1400" b="1" dirty="0">
                  <a:solidFill>
                    <a:schemeClr val="bg2">
                      <a:lumMod val="25000"/>
                    </a:schemeClr>
                  </a:solidFill>
                </a:rPr>
                <a:t>SYSTEMS</a:t>
              </a:r>
            </a:p>
          </p:txBody>
        </p:sp>
      </p:grpSp>
      <p:sp>
        <p:nvSpPr>
          <p:cNvPr id="2" name="Title 1">
            <a:extLst>
              <a:ext uri="{FF2B5EF4-FFF2-40B4-BE49-F238E27FC236}">
                <a16:creationId xmlns:a16="http://schemas.microsoft.com/office/drawing/2014/main" id="{C125A936-8FC9-AB1D-5358-BF8E8C988724}"/>
              </a:ext>
            </a:extLst>
          </p:cNvPr>
          <p:cNvSpPr>
            <a:spLocks noGrp="1"/>
          </p:cNvSpPr>
          <p:nvPr>
            <p:ph type="title"/>
          </p:nvPr>
        </p:nvSpPr>
        <p:spPr>
          <a:xfrm>
            <a:off x="-1524000" y="837977"/>
            <a:ext cx="12192000" cy="487745"/>
          </a:xfrm>
        </p:spPr>
        <p:txBody>
          <a:bodyPr>
            <a:noAutofit/>
          </a:bodyPr>
          <a:lstStyle/>
          <a:p>
            <a:pPr algn="ctr"/>
            <a:r>
              <a:rPr lang="en-US" sz="2000">
                <a:solidFill>
                  <a:srgbClr val="03669A"/>
                </a:solidFill>
                <a:latin typeface="+mn-lt"/>
              </a:rPr>
              <a:t>HIGH PERFORMING ORGANIZATIONS SHARE THESE ELEMENTS</a:t>
            </a:r>
          </a:p>
        </p:txBody>
      </p:sp>
      <p:pic>
        <p:nvPicPr>
          <p:cNvPr id="3" name="Picture 2" descr="Icon&#10;&#10;Description automatically generated">
            <a:extLst>
              <a:ext uri="{FF2B5EF4-FFF2-40B4-BE49-F238E27FC236}">
                <a16:creationId xmlns:a16="http://schemas.microsoft.com/office/drawing/2014/main" id="{3326F25C-C404-9883-6736-785E1C1963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0618" y="1728643"/>
            <a:ext cx="458454" cy="458454"/>
          </a:xfrm>
          <a:prstGeom prst="rect">
            <a:avLst/>
          </a:prstGeom>
        </p:spPr>
      </p:pic>
      <p:pic>
        <p:nvPicPr>
          <p:cNvPr id="4" name="Picture 3" descr="Icon&#10;&#10;Description automatically generated">
            <a:extLst>
              <a:ext uri="{FF2B5EF4-FFF2-40B4-BE49-F238E27FC236}">
                <a16:creationId xmlns:a16="http://schemas.microsoft.com/office/drawing/2014/main" id="{30CBF174-AB10-45D1-F4F0-E49B378BDC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05557" y="1773423"/>
            <a:ext cx="374309" cy="374309"/>
          </a:xfrm>
          <a:prstGeom prst="rect">
            <a:avLst/>
          </a:prstGeom>
        </p:spPr>
      </p:pic>
    </p:spTree>
    <p:extLst>
      <p:ext uri="{BB962C8B-B14F-4D97-AF65-F5344CB8AC3E}">
        <p14:creationId xmlns:p14="http://schemas.microsoft.com/office/powerpoint/2010/main" val="32978069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descr="A picture containing text&#10;&#10;Description automatically generated">
            <a:extLst>
              <a:ext uri="{FF2B5EF4-FFF2-40B4-BE49-F238E27FC236}">
                <a16:creationId xmlns:a16="http://schemas.microsoft.com/office/drawing/2014/main" id="{27E54444-268D-B516-FD0F-338AA63E71D3}"/>
              </a:ext>
            </a:extLst>
          </p:cNvPr>
          <p:cNvPicPr>
            <a:picLocks noChangeAspect="1"/>
          </p:cNvPicPr>
          <p:nvPr/>
        </p:nvPicPr>
        <p:blipFill>
          <a:blip r:embed="rId2"/>
          <a:stretch>
            <a:fillRect/>
          </a:stretch>
        </p:blipFill>
        <p:spPr>
          <a:xfrm>
            <a:off x="8589341" y="3885878"/>
            <a:ext cx="476109" cy="474154"/>
          </a:xfrm>
          <a:prstGeom prst="rect">
            <a:avLst/>
          </a:prstGeom>
        </p:spPr>
      </p:pic>
      <p:grpSp>
        <p:nvGrpSpPr>
          <p:cNvPr id="32" name="Group 31">
            <a:extLst>
              <a:ext uri="{FF2B5EF4-FFF2-40B4-BE49-F238E27FC236}">
                <a16:creationId xmlns:a16="http://schemas.microsoft.com/office/drawing/2014/main" id="{BFDFD251-F129-E1F7-0115-BA2F3F24D7FF}"/>
              </a:ext>
            </a:extLst>
          </p:cNvPr>
          <p:cNvGrpSpPr/>
          <p:nvPr/>
        </p:nvGrpSpPr>
        <p:grpSpPr>
          <a:xfrm>
            <a:off x="1280391" y="1609696"/>
            <a:ext cx="6268530" cy="2054128"/>
            <a:chOff x="1195853" y="1098096"/>
            <a:chExt cx="4043234" cy="1687989"/>
          </a:xfrm>
        </p:grpSpPr>
        <p:sp>
          <p:nvSpPr>
            <p:cNvPr id="34" name="Freeform: Shape 78">
              <a:extLst>
                <a:ext uri="{FF2B5EF4-FFF2-40B4-BE49-F238E27FC236}">
                  <a16:creationId xmlns:a16="http://schemas.microsoft.com/office/drawing/2014/main" id="{0A594E4D-0233-5063-10E3-6667E1232CB9}"/>
                </a:ext>
              </a:extLst>
            </p:cNvPr>
            <p:cNvSpPr/>
            <p:nvPr/>
          </p:nvSpPr>
          <p:spPr>
            <a:xfrm>
              <a:off x="1257714" y="1098096"/>
              <a:ext cx="3981373" cy="1687968"/>
            </a:xfrm>
            <a:custGeom>
              <a:avLst/>
              <a:gdLst>
                <a:gd name="connsiteX0" fmla="*/ 0 w 1565920"/>
                <a:gd name="connsiteY0" fmla="*/ 0 h 2064111"/>
                <a:gd name="connsiteX1" fmla="*/ 954733 w 1565920"/>
                <a:gd name="connsiteY1" fmla="*/ 0 h 2064111"/>
                <a:gd name="connsiteX2" fmla="*/ 954733 w 1565920"/>
                <a:gd name="connsiteY2" fmla="*/ 356761 h 2064111"/>
                <a:gd name="connsiteX3" fmla="*/ 954734 w 1565920"/>
                <a:gd name="connsiteY3" fmla="*/ 356761 h 2064111"/>
                <a:gd name="connsiteX4" fmla="*/ 954734 w 1565920"/>
                <a:gd name="connsiteY4" fmla="*/ 440922 h 2064111"/>
                <a:gd name="connsiteX5" fmla="*/ 1338276 w 1565920"/>
                <a:gd name="connsiteY5" fmla="*/ 661482 h 2064111"/>
                <a:gd name="connsiteX6" fmla="*/ 1565920 w 1565920"/>
                <a:gd name="connsiteY6" fmla="*/ 530572 h 2064111"/>
                <a:gd name="connsiteX7" fmla="*/ 1565920 w 1565920"/>
                <a:gd name="connsiteY7" fmla="*/ 2064111 h 2064111"/>
                <a:gd name="connsiteX8" fmla="*/ 0 w 1565920"/>
                <a:gd name="connsiteY8" fmla="*/ 2064111 h 2064111"/>
                <a:gd name="connsiteX0" fmla="*/ 0 w 1565920"/>
                <a:gd name="connsiteY0" fmla="*/ 0 h 2064111"/>
                <a:gd name="connsiteX1" fmla="*/ 954733 w 1565920"/>
                <a:gd name="connsiteY1" fmla="*/ 0 h 2064111"/>
                <a:gd name="connsiteX2" fmla="*/ 954733 w 1565920"/>
                <a:gd name="connsiteY2" fmla="*/ 356761 h 2064111"/>
                <a:gd name="connsiteX3" fmla="*/ 954734 w 1565920"/>
                <a:gd name="connsiteY3" fmla="*/ 356761 h 2064111"/>
                <a:gd name="connsiteX4" fmla="*/ 1338276 w 1565920"/>
                <a:gd name="connsiteY4" fmla="*/ 661482 h 2064111"/>
                <a:gd name="connsiteX5" fmla="*/ 1565920 w 1565920"/>
                <a:gd name="connsiteY5" fmla="*/ 530572 h 2064111"/>
                <a:gd name="connsiteX6" fmla="*/ 1565920 w 1565920"/>
                <a:gd name="connsiteY6" fmla="*/ 2064111 h 2064111"/>
                <a:gd name="connsiteX7" fmla="*/ 0 w 1565920"/>
                <a:gd name="connsiteY7" fmla="*/ 2064111 h 2064111"/>
                <a:gd name="connsiteX8" fmla="*/ 0 w 1565920"/>
                <a:gd name="connsiteY8" fmla="*/ 0 h 2064111"/>
                <a:gd name="connsiteX0" fmla="*/ 0 w 1565920"/>
                <a:gd name="connsiteY0" fmla="*/ 0 h 2064111"/>
                <a:gd name="connsiteX1" fmla="*/ 954733 w 1565920"/>
                <a:gd name="connsiteY1" fmla="*/ 0 h 2064111"/>
                <a:gd name="connsiteX2" fmla="*/ 954733 w 1565920"/>
                <a:gd name="connsiteY2" fmla="*/ 356761 h 2064111"/>
                <a:gd name="connsiteX3" fmla="*/ 1338276 w 1565920"/>
                <a:gd name="connsiteY3" fmla="*/ 661482 h 2064111"/>
                <a:gd name="connsiteX4" fmla="*/ 1565920 w 1565920"/>
                <a:gd name="connsiteY4" fmla="*/ 530572 h 2064111"/>
                <a:gd name="connsiteX5" fmla="*/ 1565920 w 1565920"/>
                <a:gd name="connsiteY5" fmla="*/ 2064111 h 2064111"/>
                <a:gd name="connsiteX6" fmla="*/ 0 w 1565920"/>
                <a:gd name="connsiteY6" fmla="*/ 2064111 h 2064111"/>
                <a:gd name="connsiteX7" fmla="*/ 0 w 1565920"/>
                <a:gd name="connsiteY7" fmla="*/ 0 h 2064111"/>
                <a:gd name="connsiteX0" fmla="*/ 0 w 1565920"/>
                <a:gd name="connsiteY0" fmla="*/ 0 h 2064111"/>
                <a:gd name="connsiteX1" fmla="*/ 954733 w 1565920"/>
                <a:gd name="connsiteY1" fmla="*/ 0 h 2064111"/>
                <a:gd name="connsiteX2" fmla="*/ 954733 w 1565920"/>
                <a:gd name="connsiteY2" fmla="*/ 35676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5920 w 1565920"/>
                <a:gd name="connsiteY2" fmla="*/ 530572 h 2064111"/>
                <a:gd name="connsiteX3" fmla="*/ 1565920 w 1565920"/>
                <a:gd name="connsiteY3" fmla="*/ 2064111 h 2064111"/>
                <a:gd name="connsiteX4" fmla="*/ 0 w 1565920"/>
                <a:gd name="connsiteY4" fmla="*/ 2064111 h 2064111"/>
                <a:gd name="connsiteX5" fmla="*/ 0 w 1565920"/>
                <a:gd name="connsiteY5" fmla="*/ 0 h 2064111"/>
                <a:gd name="connsiteX0" fmla="*/ 0 w 1565920"/>
                <a:gd name="connsiteY0" fmla="*/ 0 h 2064111"/>
                <a:gd name="connsiteX1" fmla="*/ 954733 w 1565920"/>
                <a:gd name="connsiteY1" fmla="*/ 0 h 2064111"/>
                <a:gd name="connsiteX2" fmla="*/ 1160805 w 1565920"/>
                <a:gd name="connsiteY2" fmla="*/ 176913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0855 w 1565920"/>
                <a:gd name="connsiteY2" fmla="*/ 5308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7680 w 1565920"/>
                <a:gd name="connsiteY2" fmla="*/ 1498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4505 w 1565920"/>
                <a:gd name="connsiteY2" fmla="*/ 863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4505 w 1565920"/>
                <a:gd name="connsiteY2" fmla="*/ 228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6886 w 1565920"/>
                <a:gd name="connsiteY2" fmla="*/ 705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1648 w 1565920"/>
                <a:gd name="connsiteY2" fmla="*/ 705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4030 w 1565920"/>
                <a:gd name="connsiteY2" fmla="*/ 705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4030 w 1565920"/>
                <a:gd name="connsiteY2" fmla="*/ 4670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93 h 2064204"/>
                <a:gd name="connsiteX1" fmla="*/ 954733 w 1565920"/>
                <a:gd name="connsiteY1" fmla="*/ 93 h 2064204"/>
                <a:gd name="connsiteX2" fmla="*/ 1564030 w 1565920"/>
                <a:gd name="connsiteY2" fmla="*/ 0 h 2064204"/>
                <a:gd name="connsiteX3" fmla="*/ 1565920 w 1565920"/>
                <a:gd name="connsiteY3" fmla="*/ 530665 h 2064204"/>
                <a:gd name="connsiteX4" fmla="*/ 1565920 w 1565920"/>
                <a:gd name="connsiteY4" fmla="*/ 2064204 h 2064204"/>
                <a:gd name="connsiteX5" fmla="*/ 0 w 1565920"/>
                <a:gd name="connsiteY5" fmla="*/ 2064204 h 2064204"/>
                <a:gd name="connsiteX6" fmla="*/ 0 w 1565920"/>
                <a:gd name="connsiteY6" fmla="*/ 93 h 206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65920" h="2064204">
                  <a:moveTo>
                    <a:pt x="0" y="93"/>
                  </a:moveTo>
                  <a:lnTo>
                    <a:pt x="954733" y="93"/>
                  </a:lnTo>
                  <a:lnTo>
                    <a:pt x="1564030" y="0"/>
                  </a:lnTo>
                  <a:cubicBezTo>
                    <a:pt x="1565718" y="159161"/>
                    <a:pt x="1564232" y="371504"/>
                    <a:pt x="1565920" y="530665"/>
                  </a:cubicBezTo>
                  <a:lnTo>
                    <a:pt x="1565920" y="2064204"/>
                  </a:lnTo>
                  <a:lnTo>
                    <a:pt x="0" y="2064204"/>
                  </a:lnTo>
                  <a:lnTo>
                    <a:pt x="0" y="93"/>
                  </a:lnTo>
                  <a:close/>
                </a:path>
              </a:pathLst>
            </a:custGeom>
            <a:solidFill>
              <a:srgbClr val="F8F8F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5" name="Rectangle 34">
              <a:extLst>
                <a:ext uri="{FF2B5EF4-FFF2-40B4-BE49-F238E27FC236}">
                  <a16:creationId xmlns:a16="http://schemas.microsoft.com/office/drawing/2014/main" id="{080F0C9A-4FA8-5D40-054C-36507145E24A}"/>
                </a:ext>
              </a:extLst>
            </p:cNvPr>
            <p:cNvSpPr/>
            <p:nvPr/>
          </p:nvSpPr>
          <p:spPr>
            <a:xfrm>
              <a:off x="1195853" y="1098188"/>
              <a:ext cx="37239" cy="1687897"/>
            </a:xfrm>
            <a:prstGeom prst="rect">
              <a:avLst/>
            </a:prstGeom>
            <a:solidFill>
              <a:srgbClr val="03669A"/>
            </a:solidFill>
            <a:ln>
              <a:solidFill>
                <a:srgbClr val="03669A"/>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36" name="TextBox 35">
            <a:extLst>
              <a:ext uri="{FF2B5EF4-FFF2-40B4-BE49-F238E27FC236}">
                <a16:creationId xmlns:a16="http://schemas.microsoft.com/office/drawing/2014/main" id="{4F4CE733-40D1-EF42-505D-1FB4E832BE9F}"/>
              </a:ext>
            </a:extLst>
          </p:cNvPr>
          <p:cNvSpPr txBox="1"/>
          <p:nvPr/>
        </p:nvSpPr>
        <p:spPr>
          <a:xfrm>
            <a:off x="1409170" y="1649204"/>
            <a:ext cx="6297095" cy="2462213"/>
          </a:xfrm>
          <a:prstGeom prst="rect">
            <a:avLst/>
          </a:prstGeom>
          <a:noFill/>
        </p:spPr>
        <p:txBody>
          <a:bodyPr wrap="square">
            <a:spAutoFit/>
          </a:bodyPr>
          <a:lstStyle/>
          <a:p>
            <a:pPr defTabSz="914400">
              <a:lnSpc>
                <a:spcPct val="150000"/>
              </a:lnSpc>
              <a:defRPr/>
            </a:pPr>
            <a:r>
              <a:rPr lang="en-US" sz="1400" b="1" dirty="0"/>
              <a:t>Staff that have time dedicated to engagement with major gift level donors</a:t>
            </a:r>
            <a:endParaRPr kumimoji="0" lang="en-US" sz="1400" i="0" u="none" strike="noStrike" kern="1200" cap="none" spc="0" normalizeH="0" baseline="0" noProof="0" dirty="0">
              <a:ln>
                <a:noFill/>
              </a:ln>
              <a:effectLst/>
              <a:uLnTx/>
              <a:uFillTx/>
              <a:cs typeface="Calibri" panose="020F0502020204030204" pitchFamily="34" charset="0"/>
            </a:endParaRPr>
          </a:p>
          <a:p>
            <a:pPr marL="285750" indent="-285750" defTabSz="914400">
              <a:lnSpc>
                <a:spcPct val="150000"/>
              </a:lnSpc>
              <a:buFont typeface="Arial" panose="020B0604020202020204" pitchFamily="34" charset="0"/>
              <a:buChar char="•"/>
              <a:defRPr/>
            </a:pPr>
            <a:r>
              <a:rPr kumimoji="0" lang="en-US" sz="1400" i="0" u="none" strike="noStrike" kern="1200" cap="none" spc="0" normalizeH="0" baseline="0" noProof="0" dirty="0">
                <a:ln>
                  <a:noFill/>
                </a:ln>
                <a:solidFill>
                  <a:schemeClr val="bg2">
                    <a:lumMod val="25000"/>
                  </a:schemeClr>
                </a:solidFill>
                <a:effectLst/>
                <a:uLnTx/>
                <a:uFillTx/>
                <a:cs typeface="Calibri" panose="020F0502020204030204" pitchFamily="34" charset="0"/>
              </a:rPr>
              <a:t>Major </a:t>
            </a:r>
            <a:r>
              <a:rPr lang="en-US" sz="1400" dirty="0"/>
              <a:t>gift focused staff have little to no administrative responsibilities</a:t>
            </a:r>
          </a:p>
          <a:p>
            <a:pPr defTabSz="914400">
              <a:lnSpc>
                <a:spcPct val="150000"/>
              </a:lnSpc>
              <a:defRPr/>
            </a:pPr>
            <a:endParaRPr lang="en-US" sz="1400" dirty="0"/>
          </a:p>
          <a:p>
            <a:pPr marL="285750" indent="-285750" defTabSz="914400">
              <a:buFont typeface="Arial" panose="020B0604020202020204" pitchFamily="34" charset="0"/>
              <a:buChar char="•"/>
              <a:defRPr/>
            </a:pPr>
            <a:r>
              <a:rPr lang="en-US" sz="1400" dirty="0"/>
              <a:t>They work in a culture that encourages/insists that they interact directly with donors</a:t>
            </a:r>
          </a:p>
          <a:p>
            <a:pPr marL="285750" indent="-285750" defTabSz="914400">
              <a:buFont typeface="Arial" panose="020B0604020202020204" pitchFamily="34" charset="0"/>
              <a:buChar char="•"/>
              <a:defRPr/>
            </a:pPr>
            <a:endParaRPr lang="en-US" sz="1400" dirty="0"/>
          </a:p>
          <a:p>
            <a:pPr marL="285750" indent="-285750" defTabSz="914400">
              <a:lnSpc>
                <a:spcPct val="150000"/>
              </a:lnSpc>
              <a:buFont typeface="Arial" panose="020B0604020202020204" pitchFamily="34" charset="0"/>
              <a:buChar char="•"/>
              <a:defRPr/>
            </a:pPr>
            <a:r>
              <a:rPr kumimoji="0" lang="en-US" sz="1400" i="0" u="none" strike="noStrike" kern="1200" cap="none" spc="0" normalizeH="0" baseline="0" noProof="0" dirty="0">
                <a:ln>
                  <a:noFill/>
                </a:ln>
                <a:solidFill>
                  <a:schemeClr val="bg2">
                    <a:lumMod val="25000"/>
                  </a:schemeClr>
                </a:solidFill>
                <a:effectLst/>
                <a:uLnTx/>
                <a:uFillTx/>
                <a:cs typeface="Calibri" panose="020F0502020204030204" pitchFamily="34" charset="0"/>
              </a:rPr>
              <a:t>They have access to key leadership</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i="0" u="none" strike="noStrike" kern="1200" cap="none" spc="0" normalizeH="0" baseline="0" noProof="0" dirty="0">
              <a:ln>
                <a:noFill/>
              </a:ln>
              <a:solidFill>
                <a:schemeClr val="bg2">
                  <a:lumMod val="25000"/>
                </a:schemeClr>
              </a:solidFill>
              <a:effectLst/>
              <a:uLnTx/>
              <a:uFillTx/>
              <a:cs typeface="Calibri" panose="020F0502020204030204" pitchFamily="34" charset="0"/>
            </a:endParaRP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i="0" u="none" strike="noStrike" kern="1200" cap="none" spc="0" normalizeH="0" baseline="0" noProof="0" dirty="0">
              <a:ln>
                <a:noFill/>
              </a:ln>
              <a:solidFill>
                <a:schemeClr val="bg2">
                  <a:lumMod val="25000"/>
                </a:schemeClr>
              </a:solidFill>
              <a:effectLst/>
              <a:uLnTx/>
              <a:uFillTx/>
              <a:cs typeface="Calibri" panose="020F0502020204030204" pitchFamily="34" charset="0"/>
            </a:endParaRPr>
          </a:p>
        </p:txBody>
      </p:sp>
      <p:sp>
        <p:nvSpPr>
          <p:cNvPr id="38" name="Oval 37">
            <a:extLst>
              <a:ext uri="{FF2B5EF4-FFF2-40B4-BE49-F238E27FC236}">
                <a16:creationId xmlns:a16="http://schemas.microsoft.com/office/drawing/2014/main" id="{620E2B8F-6D91-5BBE-5538-DE0105010880}"/>
              </a:ext>
            </a:extLst>
          </p:cNvPr>
          <p:cNvSpPr/>
          <p:nvPr/>
        </p:nvSpPr>
        <p:spPr>
          <a:xfrm rot="5400000">
            <a:off x="7092926" y="1236902"/>
            <a:ext cx="769648" cy="771717"/>
          </a:xfrm>
          <a:prstGeom prst="ellipse">
            <a:avLst/>
          </a:prstGeom>
          <a:solidFill>
            <a:srgbClr val="03669A"/>
          </a:solidFill>
          <a:ln w="15875">
            <a:solidFill>
              <a:srgbClr val="03669A"/>
            </a:solidFill>
          </a:ln>
          <a:effectLst>
            <a:outerShdw blurRad="50800" dist="38100" dir="8100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67D1D7AE-6055-C7C2-F948-5EF497336E9E}"/>
              </a:ext>
            </a:extLst>
          </p:cNvPr>
          <p:cNvSpPr>
            <a:spLocks noGrp="1"/>
          </p:cNvSpPr>
          <p:nvPr>
            <p:ph type="title"/>
          </p:nvPr>
        </p:nvSpPr>
        <p:spPr>
          <a:xfrm>
            <a:off x="-1524000" y="859569"/>
            <a:ext cx="12192000" cy="799920"/>
          </a:xfrm>
        </p:spPr>
        <p:txBody>
          <a:bodyPr>
            <a:noAutofit/>
          </a:bodyPr>
          <a:lstStyle/>
          <a:p>
            <a:pPr algn="ctr"/>
            <a:r>
              <a:rPr lang="en-US" sz="2000">
                <a:solidFill>
                  <a:srgbClr val="03669A"/>
                </a:solidFill>
                <a:latin typeface="+mn-lt"/>
              </a:rPr>
              <a:t>MOST IMPORTANTLY – HIGH PERFORMING ORGS SHARE:</a:t>
            </a:r>
          </a:p>
        </p:txBody>
      </p:sp>
      <p:pic>
        <p:nvPicPr>
          <p:cNvPr id="4" name="Picture 3" descr="Icon&#10;&#10;Description automatically generated">
            <a:extLst>
              <a:ext uri="{FF2B5EF4-FFF2-40B4-BE49-F238E27FC236}">
                <a16:creationId xmlns:a16="http://schemas.microsoft.com/office/drawing/2014/main" id="{F9673C64-8064-33AD-2EFA-31CE22AAEA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0503" y="1376251"/>
            <a:ext cx="454493" cy="454493"/>
          </a:xfrm>
          <a:prstGeom prst="rect">
            <a:avLst/>
          </a:prstGeom>
        </p:spPr>
      </p:pic>
    </p:spTree>
    <p:extLst>
      <p:ext uri="{BB962C8B-B14F-4D97-AF65-F5344CB8AC3E}">
        <p14:creationId xmlns:p14="http://schemas.microsoft.com/office/powerpoint/2010/main" val="34579996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descr="A picture containing text&#10;&#10;Description automatically generated">
            <a:extLst>
              <a:ext uri="{FF2B5EF4-FFF2-40B4-BE49-F238E27FC236}">
                <a16:creationId xmlns:a16="http://schemas.microsoft.com/office/drawing/2014/main" id="{27E54444-268D-B516-FD0F-338AA63E71D3}"/>
              </a:ext>
            </a:extLst>
          </p:cNvPr>
          <p:cNvPicPr>
            <a:picLocks noChangeAspect="1"/>
          </p:cNvPicPr>
          <p:nvPr/>
        </p:nvPicPr>
        <p:blipFill>
          <a:blip r:embed="rId2"/>
          <a:stretch>
            <a:fillRect/>
          </a:stretch>
        </p:blipFill>
        <p:spPr>
          <a:xfrm>
            <a:off x="8589341" y="3885878"/>
            <a:ext cx="476109" cy="474154"/>
          </a:xfrm>
          <a:prstGeom prst="rect">
            <a:avLst/>
          </a:prstGeom>
        </p:spPr>
      </p:pic>
      <p:grpSp>
        <p:nvGrpSpPr>
          <p:cNvPr id="4" name="Group 3">
            <a:extLst>
              <a:ext uri="{FF2B5EF4-FFF2-40B4-BE49-F238E27FC236}">
                <a16:creationId xmlns:a16="http://schemas.microsoft.com/office/drawing/2014/main" id="{7FE079A6-66AC-DFAC-DBFB-C1A511CB0B80}"/>
              </a:ext>
            </a:extLst>
          </p:cNvPr>
          <p:cNvGrpSpPr/>
          <p:nvPr/>
        </p:nvGrpSpPr>
        <p:grpSpPr>
          <a:xfrm>
            <a:off x="1818030" y="1573831"/>
            <a:ext cx="5472381" cy="2694112"/>
            <a:chOff x="1198179" y="1153745"/>
            <a:chExt cx="6629530" cy="3263789"/>
          </a:xfrm>
        </p:grpSpPr>
        <p:sp>
          <p:nvSpPr>
            <p:cNvPr id="5" name="Rectangle 4">
              <a:extLst>
                <a:ext uri="{FF2B5EF4-FFF2-40B4-BE49-F238E27FC236}">
                  <a16:creationId xmlns:a16="http://schemas.microsoft.com/office/drawing/2014/main" id="{C325B967-8C6B-AFCA-63B2-6DE5A25FDCFC}"/>
                </a:ext>
              </a:extLst>
            </p:cNvPr>
            <p:cNvSpPr/>
            <p:nvPr/>
          </p:nvSpPr>
          <p:spPr>
            <a:xfrm>
              <a:off x="1198179" y="2840240"/>
              <a:ext cx="3255709" cy="1563464"/>
            </a:xfrm>
            <a:prstGeom prst="rect">
              <a:avLst/>
            </a:prstGeom>
            <a:solidFill>
              <a:srgbClr val="0366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a:extLst>
                <a:ext uri="{FF2B5EF4-FFF2-40B4-BE49-F238E27FC236}">
                  <a16:creationId xmlns:a16="http://schemas.microsoft.com/office/drawing/2014/main" id="{3BD4F8E5-E7CC-FC6B-AB7B-442A9A9F9C55}"/>
                </a:ext>
              </a:extLst>
            </p:cNvPr>
            <p:cNvSpPr/>
            <p:nvPr/>
          </p:nvSpPr>
          <p:spPr>
            <a:xfrm>
              <a:off x="1198179" y="1153745"/>
              <a:ext cx="3255709" cy="1563464"/>
            </a:xfrm>
            <a:prstGeom prst="rect">
              <a:avLst/>
            </a:prstGeom>
            <a:solidFill>
              <a:srgbClr val="F8F8F8"/>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1D80DEC7-9703-542D-69BA-2A5784CC9AF6}"/>
                </a:ext>
              </a:extLst>
            </p:cNvPr>
            <p:cNvSpPr/>
            <p:nvPr/>
          </p:nvSpPr>
          <p:spPr>
            <a:xfrm>
              <a:off x="4572000" y="2854071"/>
              <a:ext cx="3255708" cy="1563463"/>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050">
                <a:solidFill>
                  <a:schemeClr val="bg1"/>
                </a:solidFill>
              </a:endParaRPr>
            </a:p>
          </p:txBody>
        </p:sp>
        <p:sp>
          <p:nvSpPr>
            <p:cNvPr id="8" name="Rectangle 7">
              <a:extLst>
                <a:ext uri="{FF2B5EF4-FFF2-40B4-BE49-F238E27FC236}">
                  <a16:creationId xmlns:a16="http://schemas.microsoft.com/office/drawing/2014/main" id="{2C7A983C-517B-CFCA-E1AC-0CB6529A3A69}"/>
                </a:ext>
              </a:extLst>
            </p:cNvPr>
            <p:cNvSpPr/>
            <p:nvPr/>
          </p:nvSpPr>
          <p:spPr>
            <a:xfrm>
              <a:off x="4572000" y="1153745"/>
              <a:ext cx="3255709" cy="1563464"/>
            </a:xfrm>
            <a:prstGeom prst="rect">
              <a:avLst/>
            </a:prstGeom>
            <a:solidFill>
              <a:srgbClr val="0366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050">
                <a:solidFill>
                  <a:schemeClr val="bg1"/>
                </a:solidFill>
              </a:endParaRPr>
            </a:p>
          </p:txBody>
        </p:sp>
        <p:sp>
          <p:nvSpPr>
            <p:cNvPr id="16" name="TextBox 15">
              <a:extLst>
                <a:ext uri="{FF2B5EF4-FFF2-40B4-BE49-F238E27FC236}">
                  <a16:creationId xmlns:a16="http://schemas.microsoft.com/office/drawing/2014/main" id="{7C0ABC6A-62BD-1C7A-9223-2F857B35EF9D}"/>
                </a:ext>
              </a:extLst>
            </p:cNvPr>
            <p:cNvSpPr txBox="1"/>
            <p:nvPr/>
          </p:nvSpPr>
          <p:spPr>
            <a:xfrm>
              <a:off x="1387296" y="1329391"/>
              <a:ext cx="2877474" cy="1482106"/>
            </a:xfrm>
            <a:prstGeom prst="rect">
              <a:avLst/>
            </a:prstGeom>
            <a:noFill/>
          </p:spPr>
          <p:txBody>
            <a:bodyPr wrap="square">
              <a:spAutoFit/>
            </a:bodyPr>
            <a:lstStyle/>
            <a:p>
              <a:r>
                <a:rPr lang="en-US" sz="1200">
                  <a:solidFill>
                    <a:srgbClr val="03669A"/>
                  </a:solidFill>
                </a:rPr>
                <a:t>92% have a </a:t>
              </a:r>
              <a:r>
                <a:rPr lang="en-US" sz="1200" b="1">
                  <a:solidFill>
                    <a:srgbClr val="03669A"/>
                  </a:solidFill>
                </a:rPr>
                <a:t>development plan that focuses on raising major gifts</a:t>
              </a:r>
              <a:r>
                <a:rPr lang="en-US" sz="1200">
                  <a:solidFill>
                    <a:srgbClr val="03669A"/>
                  </a:solidFill>
                </a:rPr>
                <a:t>, even though 18% of these organizations don’t have any full-time major gift fundraisers</a:t>
              </a:r>
            </a:p>
            <a:p>
              <a:pPr algn="ctr"/>
              <a:endParaRPr lang="en-US" sz="1350">
                <a:solidFill>
                  <a:srgbClr val="03669A"/>
                </a:solidFill>
              </a:endParaRPr>
            </a:p>
          </p:txBody>
        </p:sp>
        <p:sp>
          <p:nvSpPr>
            <p:cNvPr id="19" name="Oval 18">
              <a:extLst>
                <a:ext uri="{FF2B5EF4-FFF2-40B4-BE49-F238E27FC236}">
                  <a16:creationId xmlns:a16="http://schemas.microsoft.com/office/drawing/2014/main" id="{861DF030-9BAC-90E0-DF6F-094295BF3054}"/>
                </a:ext>
              </a:extLst>
            </p:cNvPr>
            <p:cNvSpPr/>
            <p:nvPr/>
          </p:nvSpPr>
          <p:spPr>
            <a:xfrm rot="5400000">
              <a:off x="4118710" y="2355366"/>
              <a:ext cx="745396" cy="747400"/>
            </a:xfrm>
            <a:prstGeom prst="ellipse">
              <a:avLst/>
            </a:prstGeom>
            <a:solidFill>
              <a:srgbClr val="03669A"/>
            </a:solidFill>
            <a:ln w="15875">
              <a:solidFill>
                <a:srgbClr val="03669A"/>
              </a:solidFill>
            </a:ln>
            <a:effectLst>
              <a:outerShdw blurRad="50800" dist="38100" dir="8100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sp>
        <p:nvSpPr>
          <p:cNvPr id="43" name="Title 1">
            <a:extLst>
              <a:ext uri="{FF2B5EF4-FFF2-40B4-BE49-F238E27FC236}">
                <a16:creationId xmlns:a16="http://schemas.microsoft.com/office/drawing/2014/main" id="{1DAB353C-E40C-B8A0-839D-DEE68F586170}"/>
              </a:ext>
            </a:extLst>
          </p:cNvPr>
          <p:cNvSpPr>
            <a:spLocks noGrp="1"/>
          </p:cNvSpPr>
          <p:nvPr>
            <p:ph type="title"/>
          </p:nvPr>
        </p:nvSpPr>
        <p:spPr>
          <a:xfrm>
            <a:off x="-1524000" y="837977"/>
            <a:ext cx="12192000" cy="799920"/>
          </a:xfrm>
        </p:spPr>
        <p:txBody>
          <a:bodyPr>
            <a:noAutofit/>
          </a:bodyPr>
          <a:lstStyle/>
          <a:p>
            <a:pPr algn="ctr"/>
            <a:r>
              <a:rPr lang="en-US" sz="2000">
                <a:solidFill>
                  <a:srgbClr val="03669A"/>
                </a:solidFill>
              </a:rPr>
              <a:t>PLANNING AND LEADERSHIP INVOLVEMENT: </a:t>
            </a:r>
            <a:br>
              <a:rPr lang="en-US" sz="2000">
                <a:solidFill>
                  <a:srgbClr val="03669A"/>
                </a:solidFill>
              </a:rPr>
            </a:br>
            <a:r>
              <a:rPr lang="en-US" sz="2000">
                <a:solidFill>
                  <a:srgbClr val="03669A"/>
                </a:solidFill>
              </a:rPr>
              <a:t>HIGH PERFORMING ORGANIZATIONS SHARE THESE ELEMENTS</a:t>
            </a:r>
            <a:endParaRPr lang="en-US" sz="2800">
              <a:solidFill>
                <a:srgbClr val="03669A"/>
              </a:solidFill>
              <a:latin typeface="+mn-lt"/>
            </a:endParaRPr>
          </a:p>
        </p:txBody>
      </p:sp>
      <p:sp>
        <p:nvSpPr>
          <p:cNvPr id="2" name="TextBox 1">
            <a:extLst>
              <a:ext uri="{FF2B5EF4-FFF2-40B4-BE49-F238E27FC236}">
                <a16:creationId xmlns:a16="http://schemas.microsoft.com/office/drawing/2014/main" id="{BA654983-B97D-4528-1657-3A245D0736E5}"/>
              </a:ext>
            </a:extLst>
          </p:cNvPr>
          <p:cNvSpPr txBox="1"/>
          <p:nvPr/>
        </p:nvSpPr>
        <p:spPr>
          <a:xfrm>
            <a:off x="4879631" y="1803617"/>
            <a:ext cx="2375226" cy="830997"/>
          </a:xfrm>
          <a:prstGeom prst="rect">
            <a:avLst/>
          </a:prstGeom>
          <a:noFill/>
        </p:spPr>
        <p:txBody>
          <a:bodyPr wrap="square">
            <a:spAutoFit/>
          </a:bodyPr>
          <a:lstStyle/>
          <a:p>
            <a:r>
              <a:rPr lang="en-US" sz="1200">
                <a:solidFill>
                  <a:schemeClr val="bg1"/>
                </a:solidFill>
              </a:rPr>
              <a:t>In 90% of organizations surveyed, the </a:t>
            </a:r>
            <a:r>
              <a:rPr lang="en-US" sz="1200" b="1">
                <a:solidFill>
                  <a:schemeClr val="bg1"/>
                </a:solidFill>
              </a:rPr>
              <a:t>Board of Directors is involved</a:t>
            </a:r>
            <a:r>
              <a:rPr lang="en-US" sz="1200">
                <a:solidFill>
                  <a:schemeClr val="bg1"/>
                </a:solidFill>
              </a:rPr>
              <a:t> in major gift cultivation and solicitation</a:t>
            </a:r>
          </a:p>
        </p:txBody>
      </p:sp>
      <p:sp>
        <p:nvSpPr>
          <p:cNvPr id="10" name="TextBox 9">
            <a:extLst>
              <a:ext uri="{FF2B5EF4-FFF2-40B4-BE49-F238E27FC236}">
                <a16:creationId xmlns:a16="http://schemas.microsoft.com/office/drawing/2014/main" id="{056FCB44-62F6-0F8E-2899-FB14E915420D}"/>
              </a:ext>
            </a:extLst>
          </p:cNvPr>
          <p:cNvSpPr txBox="1"/>
          <p:nvPr/>
        </p:nvSpPr>
        <p:spPr>
          <a:xfrm>
            <a:off x="1974138" y="3341476"/>
            <a:ext cx="2375226" cy="646331"/>
          </a:xfrm>
          <a:prstGeom prst="rect">
            <a:avLst/>
          </a:prstGeom>
          <a:noFill/>
        </p:spPr>
        <p:txBody>
          <a:bodyPr wrap="square">
            <a:spAutoFit/>
          </a:bodyPr>
          <a:lstStyle/>
          <a:p>
            <a:r>
              <a:rPr lang="en-US" sz="1200">
                <a:solidFill>
                  <a:schemeClr val="bg1"/>
                </a:solidFill>
              </a:rPr>
              <a:t>In 96% of organizations surveyed, the </a:t>
            </a:r>
            <a:r>
              <a:rPr lang="en-US" sz="1200" b="1">
                <a:solidFill>
                  <a:schemeClr val="bg1"/>
                </a:solidFill>
              </a:rPr>
              <a:t>head of the organization is involved</a:t>
            </a:r>
          </a:p>
        </p:txBody>
      </p:sp>
      <p:sp>
        <p:nvSpPr>
          <p:cNvPr id="11" name="TextBox 10">
            <a:extLst>
              <a:ext uri="{FF2B5EF4-FFF2-40B4-BE49-F238E27FC236}">
                <a16:creationId xmlns:a16="http://schemas.microsoft.com/office/drawing/2014/main" id="{2E83E218-7FDC-EEFE-505F-E6FE893DDED1}"/>
              </a:ext>
            </a:extLst>
          </p:cNvPr>
          <p:cNvSpPr txBox="1"/>
          <p:nvPr/>
        </p:nvSpPr>
        <p:spPr>
          <a:xfrm>
            <a:off x="4732806" y="3156809"/>
            <a:ext cx="2522051" cy="1015663"/>
          </a:xfrm>
          <a:prstGeom prst="rect">
            <a:avLst/>
          </a:prstGeom>
          <a:noFill/>
        </p:spPr>
        <p:txBody>
          <a:bodyPr wrap="square">
            <a:spAutoFit/>
          </a:bodyPr>
          <a:lstStyle/>
          <a:p>
            <a:r>
              <a:rPr lang="en-US" sz="1200" b="1">
                <a:solidFill>
                  <a:srgbClr val="03669A"/>
                </a:solidFill>
              </a:rPr>
              <a:t>Campaigns are a fabulous organizing construct.</a:t>
            </a:r>
            <a:r>
              <a:rPr lang="en-US" sz="1200">
                <a:solidFill>
                  <a:srgbClr val="03669A"/>
                </a:solidFill>
              </a:rPr>
              <a:t> The majority of orgs are currently engaged in a campaign (52%) or looking to begin a campaign in the next 3 years (51%)</a:t>
            </a:r>
            <a:endParaRPr lang="en-US" sz="1200">
              <a:solidFill>
                <a:srgbClr val="03669A"/>
              </a:solidFill>
              <a:cs typeface="Calibri Light"/>
            </a:endParaRPr>
          </a:p>
        </p:txBody>
      </p:sp>
      <p:pic>
        <p:nvPicPr>
          <p:cNvPr id="12" name="Picture 11" descr="Text, icon&#10;&#10;Description automatically generated">
            <a:extLst>
              <a:ext uri="{FF2B5EF4-FFF2-40B4-BE49-F238E27FC236}">
                <a16:creationId xmlns:a16="http://schemas.microsoft.com/office/drawing/2014/main" id="{CB2E466C-4D9D-3A35-F946-29892F3A74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0066" y="2669887"/>
            <a:ext cx="412754" cy="412754"/>
          </a:xfrm>
          <a:prstGeom prst="rect">
            <a:avLst/>
          </a:prstGeom>
        </p:spPr>
      </p:pic>
    </p:spTree>
    <p:extLst>
      <p:ext uri="{BB962C8B-B14F-4D97-AF65-F5344CB8AC3E}">
        <p14:creationId xmlns:p14="http://schemas.microsoft.com/office/powerpoint/2010/main" val="26531118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descr="A picture containing text&#10;&#10;Description automatically generated">
            <a:extLst>
              <a:ext uri="{FF2B5EF4-FFF2-40B4-BE49-F238E27FC236}">
                <a16:creationId xmlns:a16="http://schemas.microsoft.com/office/drawing/2014/main" id="{27E54444-268D-B516-FD0F-338AA63E71D3}"/>
              </a:ext>
            </a:extLst>
          </p:cNvPr>
          <p:cNvPicPr>
            <a:picLocks noChangeAspect="1"/>
          </p:cNvPicPr>
          <p:nvPr/>
        </p:nvPicPr>
        <p:blipFill>
          <a:blip r:embed="rId2"/>
          <a:stretch>
            <a:fillRect/>
          </a:stretch>
        </p:blipFill>
        <p:spPr>
          <a:xfrm>
            <a:off x="8589341" y="3885878"/>
            <a:ext cx="476109" cy="474154"/>
          </a:xfrm>
          <a:prstGeom prst="rect">
            <a:avLst/>
          </a:prstGeom>
        </p:spPr>
      </p:pic>
      <p:grpSp>
        <p:nvGrpSpPr>
          <p:cNvPr id="58" name="Group 57">
            <a:extLst>
              <a:ext uri="{FF2B5EF4-FFF2-40B4-BE49-F238E27FC236}">
                <a16:creationId xmlns:a16="http://schemas.microsoft.com/office/drawing/2014/main" id="{9500B554-32C9-2184-CA5C-8D3E0A8D49A5}"/>
              </a:ext>
            </a:extLst>
          </p:cNvPr>
          <p:cNvGrpSpPr/>
          <p:nvPr/>
        </p:nvGrpSpPr>
        <p:grpSpPr>
          <a:xfrm>
            <a:off x="1280391" y="1575754"/>
            <a:ext cx="6583217" cy="2310124"/>
            <a:chOff x="1412574" y="973496"/>
            <a:chExt cx="6583217" cy="2310124"/>
          </a:xfrm>
        </p:grpSpPr>
        <p:grpSp>
          <p:nvGrpSpPr>
            <p:cNvPr id="25" name="Group 24">
              <a:extLst>
                <a:ext uri="{FF2B5EF4-FFF2-40B4-BE49-F238E27FC236}">
                  <a16:creationId xmlns:a16="http://schemas.microsoft.com/office/drawing/2014/main" id="{4B0D7547-D3A8-4CEA-C262-26DFCDE11861}"/>
                </a:ext>
              </a:extLst>
            </p:cNvPr>
            <p:cNvGrpSpPr/>
            <p:nvPr/>
          </p:nvGrpSpPr>
          <p:grpSpPr>
            <a:xfrm>
              <a:off x="1412574" y="1339059"/>
              <a:ext cx="6318851" cy="1944561"/>
              <a:chOff x="928785" y="2010894"/>
              <a:chExt cx="6810885" cy="2535426"/>
            </a:xfrm>
          </p:grpSpPr>
          <p:grpSp>
            <p:nvGrpSpPr>
              <p:cNvPr id="32" name="Group 31">
                <a:extLst>
                  <a:ext uri="{FF2B5EF4-FFF2-40B4-BE49-F238E27FC236}">
                    <a16:creationId xmlns:a16="http://schemas.microsoft.com/office/drawing/2014/main" id="{BFDFD251-F129-E1F7-0115-BA2F3F24D7FF}"/>
                  </a:ext>
                </a:extLst>
              </p:cNvPr>
              <p:cNvGrpSpPr/>
              <p:nvPr/>
            </p:nvGrpSpPr>
            <p:grpSpPr>
              <a:xfrm>
                <a:off x="928785" y="2010894"/>
                <a:ext cx="3191324" cy="2510417"/>
                <a:chOff x="1195853" y="1098096"/>
                <a:chExt cx="1909715" cy="1582190"/>
              </a:xfrm>
            </p:grpSpPr>
            <p:sp>
              <p:nvSpPr>
                <p:cNvPr id="34" name="Freeform: Shape 78">
                  <a:extLst>
                    <a:ext uri="{FF2B5EF4-FFF2-40B4-BE49-F238E27FC236}">
                      <a16:creationId xmlns:a16="http://schemas.microsoft.com/office/drawing/2014/main" id="{0A594E4D-0233-5063-10E3-6667E1232CB9}"/>
                    </a:ext>
                  </a:extLst>
                </p:cNvPr>
                <p:cNvSpPr/>
                <p:nvPr/>
              </p:nvSpPr>
              <p:spPr>
                <a:xfrm>
                  <a:off x="1257715" y="1098096"/>
                  <a:ext cx="1847853" cy="1582165"/>
                </a:xfrm>
                <a:custGeom>
                  <a:avLst/>
                  <a:gdLst>
                    <a:gd name="connsiteX0" fmla="*/ 0 w 1565920"/>
                    <a:gd name="connsiteY0" fmla="*/ 0 h 2064111"/>
                    <a:gd name="connsiteX1" fmla="*/ 954733 w 1565920"/>
                    <a:gd name="connsiteY1" fmla="*/ 0 h 2064111"/>
                    <a:gd name="connsiteX2" fmla="*/ 954733 w 1565920"/>
                    <a:gd name="connsiteY2" fmla="*/ 356761 h 2064111"/>
                    <a:gd name="connsiteX3" fmla="*/ 954734 w 1565920"/>
                    <a:gd name="connsiteY3" fmla="*/ 356761 h 2064111"/>
                    <a:gd name="connsiteX4" fmla="*/ 954734 w 1565920"/>
                    <a:gd name="connsiteY4" fmla="*/ 440922 h 2064111"/>
                    <a:gd name="connsiteX5" fmla="*/ 1338276 w 1565920"/>
                    <a:gd name="connsiteY5" fmla="*/ 661482 h 2064111"/>
                    <a:gd name="connsiteX6" fmla="*/ 1565920 w 1565920"/>
                    <a:gd name="connsiteY6" fmla="*/ 530572 h 2064111"/>
                    <a:gd name="connsiteX7" fmla="*/ 1565920 w 1565920"/>
                    <a:gd name="connsiteY7" fmla="*/ 2064111 h 2064111"/>
                    <a:gd name="connsiteX8" fmla="*/ 0 w 1565920"/>
                    <a:gd name="connsiteY8" fmla="*/ 2064111 h 2064111"/>
                    <a:gd name="connsiteX0" fmla="*/ 0 w 1565920"/>
                    <a:gd name="connsiteY0" fmla="*/ 0 h 2064111"/>
                    <a:gd name="connsiteX1" fmla="*/ 954733 w 1565920"/>
                    <a:gd name="connsiteY1" fmla="*/ 0 h 2064111"/>
                    <a:gd name="connsiteX2" fmla="*/ 954733 w 1565920"/>
                    <a:gd name="connsiteY2" fmla="*/ 356761 h 2064111"/>
                    <a:gd name="connsiteX3" fmla="*/ 954734 w 1565920"/>
                    <a:gd name="connsiteY3" fmla="*/ 356761 h 2064111"/>
                    <a:gd name="connsiteX4" fmla="*/ 1338276 w 1565920"/>
                    <a:gd name="connsiteY4" fmla="*/ 661482 h 2064111"/>
                    <a:gd name="connsiteX5" fmla="*/ 1565920 w 1565920"/>
                    <a:gd name="connsiteY5" fmla="*/ 530572 h 2064111"/>
                    <a:gd name="connsiteX6" fmla="*/ 1565920 w 1565920"/>
                    <a:gd name="connsiteY6" fmla="*/ 2064111 h 2064111"/>
                    <a:gd name="connsiteX7" fmla="*/ 0 w 1565920"/>
                    <a:gd name="connsiteY7" fmla="*/ 2064111 h 2064111"/>
                    <a:gd name="connsiteX8" fmla="*/ 0 w 1565920"/>
                    <a:gd name="connsiteY8" fmla="*/ 0 h 2064111"/>
                    <a:gd name="connsiteX0" fmla="*/ 0 w 1565920"/>
                    <a:gd name="connsiteY0" fmla="*/ 0 h 2064111"/>
                    <a:gd name="connsiteX1" fmla="*/ 954733 w 1565920"/>
                    <a:gd name="connsiteY1" fmla="*/ 0 h 2064111"/>
                    <a:gd name="connsiteX2" fmla="*/ 954733 w 1565920"/>
                    <a:gd name="connsiteY2" fmla="*/ 356761 h 2064111"/>
                    <a:gd name="connsiteX3" fmla="*/ 1338276 w 1565920"/>
                    <a:gd name="connsiteY3" fmla="*/ 661482 h 2064111"/>
                    <a:gd name="connsiteX4" fmla="*/ 1565920 w 1565920"/>
                    <a:gd name="connsiteY4" fmla="*/ 530572 h 2064111"/>
                    <a:gd name="connsiteX5" fmla="*/ 1565920 w 1565920"/>
                    <a:gd name="connsiteY5" fmla="*/ 2064111 h 2064111"/>
                    <a:gd name="connsiteX6" fmla="*/ 0 w 1565920"/>
                    <a:gd name="connsiteY6" fmla="*/ 2064111 h 2064111"/>
                    <a:gd name="connsiteX7" fmla="*/ 0 w 1565920"/>
                    <a:gd name="connsiteY7" fmla="*/ 0 h 2064111"/>
                    <a:gd name="connsiteX0" fmla="*/ 0 w 1565920"/>
                    <a:gd name="connsiteY0" fmla="*/ 0 h 2064111"/>
                    <a:gd name="connsiteX1" fmla="*/ 954733 w 1565920"/>
                    <a:gd name="connsiteY1" fmla="*/ 0 h 2064111"/>
                    <a:gd name="connsiteX2" fmla="*/ 954733 w 1565920"/>
                    <a:gd name="connsiteY2" fmla="*/ 35676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5920 w 1565920"/>
                    <a:gd name="connsiteY2" fmla="*/ 530572 h 2064111"/>
                    <a:gd name="connsiteX3" fmla="*/ 1565920 w 1565920"/>
                    <a:gd name="connsiteY3" fmla="*/ 2064111 h 2064111"/>
                    <a:gd name="connsiteX4" fmla="*/ 0 w 1565920"/>
                    <a:gd name="connsiteY4" fmla="*/ 2064111 h 2064111"/>
                    <a:gd name="connsiteX5" fmla="*/ 0 w 1565920"/>
                    <a:gd name="connsiteY5" fmla="*/ 0 h 2064111"/>
                    <a:gd name="connsiteX0" fmla="*/ 0 w 1565920"/>
                    <a:gd name="connsiteY0" fmla="*/ 0 h 2064111"/>
                    <a:gd name="connsiteX1" fmla="*/ 954733 w 1565920"/>
                    <a:gd name="connsiteY1" fmla="*/ 0 h 2064111"/>
                    <a:gd name="connsiteX2" fmla="*/ 1160805 w 1565920"/>
                    <a:gd name="connsiteY2" fmla="*/ 176913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0855 w 1565920"/>
                    <a:gd name="connsiteY2" fmla="*/ 5308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7680 w 1565920"/>
                    <a:gd name="connsiteY2" fmla="*/ 1498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4505 w 1565920"/>
                    <a:gd name="connsiteY2" fmla="*/ 863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4505 w 1565920"/>
                    <a:gd name="connsiteY2" fmla="*/ 228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6886 w 1565920"/>
                    <a:gd name="connsiteY2" fmla="*/ 705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1648 w 1565920"/>
                    <a:gd name="connsiteY2" fmla="*/ 705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4030 w 1565920"/>
                    <a:gd name="connsiteY2" fmla="*/ 705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4030 w 1565920"/>
                    <a:gd name="connsiteY2" fmla="*/ 4670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93 h 2064204"/>
                    <a:gd name="connsiteX1" fmla="*/ 954733 w 1565920"/>
                    <a:gd name="connsiteY1" fmla="*/ 93 h 2064204"/>
                    <a:gd name="connsiteX2" fmla="*/ 1564030 w 1565920"/>
                    <a:gd name="connsiteY2" fmla="*/ 0 h 2064204"/>
                    <a:gd name="connsiteX3" fmla="*/ 1565920 w 1565920"/>
                    <a:gd name="connsiteY3" fmla="*/ 530665 h 2064204"/>
                    <a:gd name="connsiteX4" fmla="*/ 1565920 w 1565920"/>
                    <a:gd name="connsiteY4" fmla="*/ 2064204 h 2064204"/>
                    <a:gd name="connsiteX5" fmla="*/ 0 w 1565920"/>
                    <a:gd name="connsiteY5" fmla="*/ 2064204 h 2064204"/>
                    <a:gd name="connsiteX6" fmla="*/ 0 w 1565920"/>
                    <a:gd name="connsiteY6" fmla="*/ 93 h 206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65920" h="2064204">
                      <a:moveTo>
                        <a:pt x="0" y="93"/>
                      </a:moveTo>
                      <a:lnTo>
                        <a:pt x="954733" y="93"/>
                      </a:lnTo>
                      <a:lnTo>
                        <a:pt x="1564030" y="0"/>
                      </a:lnTo>
                      <a:cubicBezTo>
                        <a:pt x="1565718" y="159161"/>
                        <a:pt x="1564232" y="371504"/>
                        <a:pt x="1565920" y="530665"/>
                      </a:cubicBezTo>
                      <a:lnTo>
                        <a:pt x="1565920" y="2064204"/>
                      </a:lnTo>
                      <a:lnTo>
                        <a:pt x="0" y="2064204"/>
                      </a:lnTo>
                      <a:lnTo>
                        <a:pt x="0" y="93"/>
                      </a:lnTo>
                      <a:close/>
                    </a:path>
                  </a:pathLst>
                </a:custGeom>
                <a:solidFill>
                  <a:srgbClr val="F8F8F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5" name="Rectangle 34">
                  <a:extLst>
                    <a:ext uri="{FF2B5EF4-FFF2-40B4-BE49-F238E27FC236}">
                      <a16:creationId xmlns:a16="http://schemas.microsoft.com/office/drawing/2014/main" id="{080F0C9A-4FA8-5D40-054C-36507145E24A}"/>
                    </a:ext>
                  </a:extLst>
                </p:cNvPr>
                <p:cNvSpPr/>
                <p:nvPr/>
              </p:nvSpPr>
              <p:spPr>
                <a:xfrm>
                  <a:off x="1195853" y="1098187"/>
                  <a:ext cx="37239" cy="1582099"/>
                </a:xfrm>
                <a:prstGeom prst="rect">
                  <a:avLst/>
                </a:prstGeom>
                <a:solidFill>
                  <a:srgbClr val="03669A"/>
                </a:solidFill>
                <a:ln>
                  <a:solidFill>
                    <a:srgbClr val="03669A"/>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28" name="Group 27">
                <a:extLst>
                  <a:ext uri="{FF2B5EF4-FFF2-40B4-BE49-F238E27FC236}">
                    <a16:creationId xmlns:a16="http://schemas.microsoft.com/office/drawing/2014/main" id="{4B064CD1-4135-D656-888E-1737397BB1A9}"/>
                  </a:ext>
                </a:extLst>
              </p:cNvPr>
              <p:cNvGrpSpPr/>
              <p:nvPr/>
            </p:nvGrpSpPr>
            <p:grpSpPr>
              <a:xfrm>
                <a:off x="4548345" y="2036007"/>
                <a:ext cx="3191325" cy="2510313"/>
                <a:chOff x="1195853" y="1098095"/>
                <a:chExt cx="1909715" cy="1582125"/>
              </a:xfrm>
            </p:grpSpPr>
            <p:sp>
              <p:nvSpPr>
                <p:cNvPr id="30" name="Freeform: Shape 20">
                  <a:extLst>
                    <a:ext uri="{FF2B5EF4-FFF2-40B4-BE49-F238E27FC236}">
                      <a16:creationId xmlns:a16="http://schemas.microsoft.com/office/drawing/2014/main" id="{A9CBAA7A-6BE8-CFB1-36E7-7974DB9F62E6}"/>
                    </a:ext>
                  </a:extLst>
                </p:cNvPr>
                <p:cNvSpPr/>
                <p:nvPr/>
              </p:nvSpPr>
              <p:spPr>
                <a:xfrm>
                  <a:off x="1257715" y="1098095"/>
                  <a:ext cx="1847853" cy="1582099"/>
                </a:xfrm>
                <a:custGeom>
                  <a:avLst/>
                  <a:gdLst>
                    <a:gd name="connsiteX0" fmla="*/ 0 w 1565920"/>
                    <a:gd name="connsiteY0" fmla="*/ 0 h 2064111"/>
                    <a:gd name="connsiteX1" fmla="*/ 954733 w 1565920"/>
                    <a:gd name="connsiteY1" fmla="*/ 0 h 2064111"/>
                    <a:gd name="connsiteX2" fmla="*/ 954733 w 1565920"/>
                    <a:gd name="connsiteY2" fmla="*/ 356761 h 2064111"/>
                    <a:gd name="connsiteX3" fmla="*/ 954734 w 1565920"/>
                    <a:gd name="connsiteY3" fmla="*/ 356761 h 2064111"/>
                    <a:gd name="connsiteX4" fmla="*/ 954734 w 1565920"/>
                    <a:gd name="connsiteY4" fmla="*/ 440922 h 2064111"/>
                    <a:gd name="connsiteX5" fmla="*/ 1338276 w 1565920"/>
                    <a:gd name="connsiteY5" fmla="*/ 661482 h 2064111"/>
                    <a:gd name="connsiteX6" fmla="*/ 1565920 w 1565920"/>
                    <a:gd name="connsiteY6" fmla="*/ 530572 h 2064111"/>
                    <a:gd name="connsiteX7" fmla="*/ 1565920 w 1565920"/>
                    <a:gd name="connsiteY7" fmla="*/ 2064111 h 2064111"/>
                    <a:gd name="connsiteX8" fmla="*/ 0 w 1565920"/>
                    <a:gd name="connsiteY8" fmla="*/ 2064111 h 2064111"/>
                    <a:gd name="connsiteX0" fmla="*/ 0 w 1565920"/>
                    <a:gd name="connsiteY0" fmla="*/ 0 h 2064111"/>
                    <a:gd name="connsiteX1" fmla="*/ 954733 w 1565920"/>
                    <a:gd name="connsiteY1" fmla="*/ 0 h 2064111"/>
                    <a:gd name="connsiteX2" fmla="*/ 954733 w 1565920"/>
                    <a:gd name="connsiteY2" fmla="*/ 356761 h 2064111"/>
                    <a:gd name="connsiteX3" fmla="*/ 954734 w 1565920"/>
                    <a:gd name="connsiteY3" fmla="*/ 356761 h 2064111"/>
                    <a:gd name="connsiteX4" fmla="*/ 1338276 w 1565920"/>
                    <a:gd name="connsiteY4" fmla="*/ 661482 h 2064111"/>
                    <a:gd name="connsiteX5" fmla="*/ 1565920 w 1565920"/>
                    <a:gd name="connsiteY5" fmla="*/ 530572 h 2064111"/>
                    <a:gd name="connsiteX6" fmla="*/ 1565920 w 1565920"/>
                    <a:gd name="connsiteY6" fmla="*/ 2064111 h 2064111"/>
                    <a:gd name="connsiteX7" fmla="*/ 0 w 1565920"/>
                    <a:gd name="connsiteY7" fmla="*/ 2064111 h 2064111"/>
                    <a:gd name="connsiteX8" fmla="*/ 0 w 1565920"/>
                    <a:gd name="connsiteY8" fmla="*/ 0 h 2064111"/>
                    <a:gd name="connsiteX0" fmla="*/ 0 w 1565920"/>
                    <a:gd name="connsiteY0" fmla="*/ 0 h 2064111"/>
                    <a:gd name="connsiteX1" fmla="*/ 954733 w 1565920"/>
                    <a:gd name="connsiteY1" fmla="*/ 0 h 2064111"/>
                    <a:gd name="connsiteX2" fmla="*/ 954733 w 1565920"/>
                    <a:gd name="connsiteY2" fmla="*/ 356761 h 2064111"/>
                    <a:gd name="connsiteX3" fmla="*/ 1338276 w 1565920"/>
                    <a:gd name="connsiteY3" fmla="*/ 661482 h 2064111"/>
                    <a:gd name="connsiteX4" fmla="*/ 1565920 w 1565920"/>
                    <a:gd name="connsiteY4" fmla="*/ 530572 h 2064111"/>
                    <a:gd name="connsiteX5" fmla="*/ 1565920 w 1565920"/>
                    <a:gd name="connsiteY5" fmla="*/ 2064111 h 2064111"/>
                    <a:gd name="connsiteX6" fmla="*/ 0 w 1565920"/>
                    <a:gd name="connsiteY6" fmla="*/ 2064111 h 2064111"/>
                    <a:gd name="connsiteX7" fmla="*/ 0 w 1565920"/>
                    <a:gd name="connsiteY7" fmla="*/ 0 h 2064111"/>
                    <a:gd name="connsiteX0" fmla="*/ 0 w 1565920"/>
                    <a:gd name="connsiteY0" fmla="*/ 0 h 2064111"/>
                    <a:gd name="connsiteX1" fmla="*/ 954733 w 1565920"/>
                    <a:gd name="connsiteY1" fmla="*/ 0 h 2064111"/>
                    <a:gd name="connsiteX2" fmla="*/ 954733 w 1565920"/>
                    <a:gd name="connsiteY2" fmla="*/ 35676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5920 w 1565920"/>
                    <a:gd name="connsiteY2" fmla="*/ 530572 h 2064111"/>
                    <a:gd name="connsiteX3" fmla="*/ 1565920 w 1565920"/>
                    <a:gd name="connsiteY3" fmla="*/ 2064111 h 2064111"/>
                    <a:gd name="connsiteX4" fmla="*/ 0 w 1565920"/>
                    <a:gd name="connsiteY4" fmla="*/ 2064111 h 2064111"/>
                    <a:gd name="connsiteX5" fmla="*/ 0 w 1565920"/>
                    <a:gd name="connsiteY5" fmla="*/ 0 h 2064111"/>
                    <a:gd name="connsiteX0" fmla="*/ 0 w 1565920"/>
                    <a:gd name="connsiteY0" fmla="*/ 0 h 2064111"/>
                    <a:gd name="connsiteX1" fmla="*/ 954733 w 1565920"/>
                    <a:gd name="connsiteY1" fmla="*/ 0 h 2064111"/>
                    <a:gd name="connsiteX2" fmla="*/ 1160805 w 1565920"/>
                    <a:gd name="connsiteY2" fmla="*/ 176913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0855 w 1565920"/>
                    <a:gd name="connsiteY2" fmla="*/ 5308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7680 w 1565920"/>
                    <a:gd name="connsiteY2" fmla="*/ 1498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4505 w 1565920"/>
                    <a:gd name="connsiteY2" fmla="*/ 863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4505 w 1565920"/>
                    <a:gd name="connsiteY2" fmla="*/ 228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6886 w 1565920"/>
                    <a:gd name="connsiteY2" fmla="*/ 705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1648 w 1565920"/>
                    <a:gd name="connsiteY2" fmla="*/ 705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4030 w 1565920"/>
                    <a:gd name="connsiteY2" fmla="*/ 705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4030 w 1565920"/>
                    <a:gd name="connsiteY2" fmla="*/ 4670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93 h 2064204"/>
                    <a:gd name="connsiteX1" fmla="*/ 954733 w 1565920"/>
                    <a:gd name="connsiteY1" fmla="*/ 93 h 2064204"/>
                    <a:gd name="connsiteX2" fmla="*/ 1564030 w 1565920"/>
                    <a:gd name="connsiteY2" fmla="*/ 0 h 2064204"/>
                    <a:gd name="connsiteX3" fmla="*/ 1565920 w 1565920"/>
                    <a:gd name="connsiteY3" fmla="*/ 530665 h 2064204"/>
                    <a:gd name="connsiteX4" fmla="*/ 1565920 w 1565920"/>
                    <a:gd name="connsiteY4" fmla="*/ 2064204 h 2064204"/>
                    <a:gd name="connsiteX5" fmla="*/ 0 w 1565920"/>
                    <a:gd name="connsiteY5" fmla="*/ 2064204 h 2064204"/>
                    <a:gd name="connsiteX6" fmla="*/ 0 w 1565920"/>
                    <a:gd name="connsiteY6" fmla="*/ 93 h 206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65920" h="2064204">
                      <a:moveTo>
                        <a:pt x="0" y="93"/>
                      </a:moveTo>
                      <a:lnTo>
                        <a:pt x="954733" y="93"/>
                      </a:lnTo>
                      <a:lnTo>
                        <a:pt x="1564030" y="0"/>
                      </a:lnTo>
                      <a:cubicBezTo>
                        <a:pt x="1565718" y="159161"/>
                        <a:pt x="1564232" y="371504"/>
                        <a:pt x="1565920" y="530665"/>
                      </a:cubicBezTo>
                      <a:lnTo>
                        <a:pt x="1565920" y="2064204"/>
                      </a:lnTo>
                      <a:lnTo>
                        <a:pt x="0" y="2064204"/>
                      </a:lnTo>
                      <a:lnTo>
                        <a:pt x="0" y="93"/>
                      </a:lnTo>
                      <a:close/>
                    </a:path>
                  </a:pathLst>
                </a:custGeom>
                <a:solidFill>
                  <a:srgbClr val="F8F8F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 name="Rectangle 30">
                  <a:extLst>
                    <a:ext uri="{FF2B5EF4-FFF2-40B4-BE49-F238E27FC236}">
                      <a16:creationId xmlns:a16="http://schemas.microsoft.com/office/drawing/2014/main" id="{6F860197-3C48-9618-A110-8C3C0CB5DDA3}"/>
                    </a:ext>
                  </a:extLst>
                </p:cNvPr>
                <p:cNvSpPr/>
                <p:nvPr/>
              </p:nvSpPr>
              <p:spPr>
                <a:xfrm>
                  <a:off x="1195853" y="1098187"/>
                  <a:ext cx="37239" cy="1582033"/>
                </a:xfrm>
                <a:prstGeom prst="rect">
                  <a:avLst/>
                </a:prstGeom>
                <a:solidFill>
                  <a:srgbClr val="03669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sp>
          <p:nvSpPr>
            <p:cNvPr id="36" name="TextBox 35">
              <a:extLst>
                <a:ext uri="{FF2B5EF4-FFF2-40B4-BE49-F238E27FC236}">
                  <a16:creationId xmlns:a16="http://schemas.microsoft.com/office/drawing/2014/main" id="{4F4CE733-40D1-EF42-505D-1FB4E832BE9F}"/>
                </a:ext>
              </a:extLst>
            </p:cNvPr>
            <p:cNvSpPr txBox="1"/>
            <p:nvPr/>
          </p:nvSpPr>
          <p:spPr>
            <a:xfrm>
              <a:off x="1624026" y="1843952"/>
              <a:ext cx="2749323" cy="830997"/>
            </a:xfrm>
            <a:prstGeom prst="rect">
              <a:avLst/>
            </a:prstGeom>
            <a:noFill/>
          </p:spPr>
          <p:txBody>
            <a:bodyPr wrap="square">
              <a:spAutoFit/>
            </a:bodyPr>
            <a:lstStyle/>
            <a:p>
              <a:pPr marL="342900" indent="-342900">
                <a:buFont typeface="Arial" panose="020B0604020202020204" pitchFamily="34" charset="0"/>
                <a:buChar char="•"/>
              </a:pPr>
              <a:r>
                <a:rPr lang="en-US" sz="1200" dirty="0"/>
                <a:t>Substantive donor interactions</a:t>
              </a:r>
            </a:p>
            <a:p>
              <a:pPr marL="342900" indent="-342900">
                <a:buFont typeface="Arial" panose="020B0604020202020204" pitchFamily="34" charset="0"/>
                <a:buChar char="•"/>
              </a:pPr>
              <a:r>
                <a:rPr lang="en-US" sz="1200" dirty="0"/>
                <a:t>Monthly or Quarterly that equate to roughly 100+ interactions annually</a:t>
              </a:r>
            </a:p>
          </p:txBody>
        </p:sp>
        <p:sp>
          <p:nvSpPr>
            <p:cNvPr id="37" name="Oval 36">
              <a:extLst>
                <a:ext uri="{FF2B5EF4-FFF2-40B4-BE49-F238E27FC236}">
                  <a16:creationId xmlns:a16="http://schemas.microsoft.com/office/drawing/2014/main" id="{D5B33A7F-5858-F1A6-A0E2-9BA77C6A71C8}"/>
                </a:ext>
              </a:extLst>
            </p:cNvPr>
            <p:cNvSpPr/>
            <p:nvPr/>
          </p:nvSpPr>
          <p:spPr>
            <a:xfrm rot="5400000">
              <a:off x="3716018" y="972461"/>
              <a:ext cx="769648" cy="771717"/>
            </a:xfrm>
            <a:prstGeom prst="ellipse">
              <a:avLst/>
            </a:prstGeom>
            <a:solidFill>
              <a:srgbClr val="03669A"/>
            </a:solidFill>
            <a:ln w="15875">
              <a:solidFill>
                <a:srgbClr val="03669A"/>
              </a:solidFill>
            </a:ln>
            <a:effectLst>
              <a:outerShdw blurRad="50800" dist="38100" dir="8100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8" name="Oval 37">
              <a:extLst>
                <a:ext uri="{FF2B5EF4-FFF2-40B4-BE49-F238E27FC236}">
                  <a16:creationId xmlns:a16="http://schemas.microsoft.com/office/drawing/2014/main" id="{620E2B8F-6D91-5BBE-5538-DE0105010880}"/>
                </a:ext>
              </a:extLst>
            </p:cNvPr>
            <p:cNvSpPr/>
            <p:nvPr/>
          </p:nvSpPr>
          <p:spPr>
            <a:xfrm rot="5400000">
              <a:off x="7225109" y="972462"/>
              <a:ext cx="769648" cy="771717"/>
            </a:xfrm>
            <a:prstGeom prst="ellipse">
              <a:avLst/>
            </a:prstGeom>
            <a:solidFill>
              <a:srgbClr val="03669A"/>
            </a:solidFill>
            <a:ln w="15875">
              <a:solidFill>
                <a:srgbClr val="03669A"/>
              </a:solidFill>
            </a:ln>
            <a:effectLst>
              <a:outerShdw blurRad="50800" dist="38100" dir="8100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9" name="TextBox 38">
              <a:extLst>
                <a:ext uri="{FF2B5EF4-FFF2-40B4-BE49-F238E27FC236}">
                  <a16:creationId xmlns:a16="http://schemas.microsoft.com/office/drawing/2014/main" id="{61D490B4-9FDE-F5D6-C109-A10B7EAB1F28}"/>
                </a:ext>
              </a:extLst>
            </p:cNvPr>
            <p:cNvSpPr txBox="1"/>
            <p:nvPr/>
          </p:nvSpPr>
          <p:spPr>
            <a:xfrm>
              <a:off x="1568386" y="1481534"/>
              <a:ext cx="2187413" cy="307777"/>
            </a:xfrm>
            <a:prstGeom prst="rect">
              <a:avLst/>
            </a:prstGeom>
            <a:noFill/>
          </p:spPr>
          <p:txBody>
            <a:bodyPr wrap="square">
              <a:spAutoFit/>
            </a:bodyPr>
            <a:lstStyle/>
            <a:p>
              <a:r>
                <a:rPr lang="en-US" sz="1400" b="1"/>
                <a:t>METRICS</a:t>
              </a:r>
            </a:p>
          </p:txBody>
        </p:sp>
        <p:sp>
          <p:nvSpPr>
            <p:cNvPr id="40" name="TextBox 39">
              <a:extLst>
                <a:ext uri="{FF2B5EF4-FFF2-40B4-BE49-F238E27FC236}">
                  <a16:creationId xmlns:a16="http://schemas.microsoft.com/office/drawing/2014/main" id="{DC4C4401-2457-3E9E-8FCF-BCF7D1E8C384}"/>
                </a:ext>
              </a:extLst>
            </p:cNvPr>
            <p:cNvSpPr txBox="1"/>
            <p:nvPr/>
          </p:nvSpPr>
          <p:spPr>
            <a:xfrm>
              <a:off x="4926791" y="1843952"/>
              <a:ext cx="2744399" cy="1200329"/>
            </a:xfrm>
            <a:prstGeom prst="rect">
              <a:avLst/>
            </a:prstGeom>
            <a:noFill/>
          </p:spPr>
          <p:txBody>
            <a:bodyPr wrap="square">
              <a:spAutoFit/>
            </a:bodyPr>
            <a:lstStyle/>
            <a:p>
              <a:pPr marL="342900" indent="-342900">
                <a:buFont typeface="Arial" panose="020B0604020202020204" pitchFamily="34" charset="0"/>
                <a:buChar char="•"/>
              </a:pPr>
              <a:r>
                <a:rPr lang="en-US" sz="1200" dirty="0"/>
                <a:t>Clear roles and process</a:t>
              </a:r>
            </a:p>
            <a:p>
              <a:pPr marL="342900" indent="-342900">
                <a:buFont typeface="Arial" panose="020B0604020202020204" pitchFamily="34" charset="0"/>
                <a:buChar char="•"/>
              </a:pPr>
              <a:r>
                <a:rPr lang="en-US" sz="1200" dirty="0"/>
                <a:t>Segment by </a:t>
              </a:r>
              <a:r>
                <a:rPr lang="en-US" sz="1200" i="1" dirty="0"/>
                <a:t>capacity </a:t>
              </a:r>
              <a:r>
                <a:rPr lang="en-US" sz="1200" dirty="0"/>
                <a:t>and </a:t>
              </a:r>
              <a:r>
                <a:rPr lang="en-US" sz="1200" i="1" dirty="0"/>
                <a:t>“readiness” to give</a:t>
              </a:r>
            </a:p>
            <a:p>
              <a:pPr marL="342900" indent="-342900">
                <a:buFont typeface="Arial" panose="020B0604020202020204" pitchFamily="34" charset="0"/>
                <a:buChar char="•"/>
              </a:pPr>
              <a:r>
                <a:rPr lang="en-US" sz="1200" dirty="0"/>
                <a:t>RM who is responsible for strategy</a:t>
              </a:r>
            </a:p>
            <a:p>
              <a:pPr marL="342900" indent="-342900">
                <a:buFont typeface="Arial" panose="020B0604020202020204" pitchFamily="34" charset="0"/>
                <a:buChar char="•"/>
              </a:pPr>
              <a:r>
                <a:rPr lang="en-US" sz="1200" dirty="0"/>
                <a:t>Right people identified to meet regularly as a fundraising team</a:t>
              </a:r>
            </a:p>
          </p:txBody>
        </p:sp>
        <p:sp>
          <p:nvSpPr>
            <p:cNvPr id="41" name="TextBox 40">
              <a:extLst>
                <a:ext uri="{FF2B5EF4-FFF2-40B4-BE49-F238E27FC236}">
                  <a16:creationId xmlns:a16="http://schemas.microsoft.com/office/drawing/2014/main" id="{AA958365-40C4-D518-BD70-A61ACCCE7652}"/>
                </a:ext>
              </a:extLst>
            </p:cNvPr>
            <p:cNvSpPr txBox="1"/>
            <p:nvPr/>
          </p:nvSpPr>
          <p:spPr>
            <a:xfrm>
              <a:off x="4951610" y="1481534"/>
              <a:ext cx="2187413" cy="307777"/>
            </a:xfrm>
            <a:prstGeom prst="rect">
              <a:avLst/>
            </a:prstGeom>
            <a:noFill/>
          </p:spPr>
          <p:txBody>
            <a:bodyPr wrap="square">
              <a:spAutoFit/>
            </a:bodyPr>
            <a:lstStyle/>
            <a:p>
              <a:r>
                <a:rPr lang="en-US" sz="1400" b="1">
                  <a:solidFill>
                    <a:schemeClr val="bg2">
                      <a:lumMod val="25000"/>
                    </a:schemeClr>
                  </a:solidFill>
                </a:rPr>
                <a:t>SYSTEMS</a:t>
              </a:r>
            </a:p>
          </p:txBody>
        </p:sp>
      </p:grpSp>
      <p:sp>
        <p:nvSpPr>
          <p:cNvPr id="2" name="Title 1">
            <a:extLst>
              <a:ext uri="{FF2B5EF4-FFF2-40B4-BE49-F238E27FC236}">
                <a16:creationId xmlns:a16="http://schemas.microsoft.com/office/drawing/2014/main" id="{C125A936-8FC9-AB1D-5358-BF8E8C988724}"/>
              </a:ext>
            </a:extLst>
          </p:cNvPr>
          <p:cNvSpPr>
            <a:spLocks noGrp="1"/>
          </p:cNvSpPr>
          <p:nvPr>
            <p:ph type="title"/>
          </p:nvPr>
        </p:nvSpPr>
        <p:spPr>
          <a:xfrm>
            <a:off x="-1457534" y="845472"/>
            <a:ext cx="12192000" cy="487745"/>
          </a:xfrm>
        </p:spPr>
        <p:txBody>
          <a:bodyPr lIns="91440" tIns="45720" rIns="91440" bIns="45720" anchor="t">
            <a:noAutofit/>
          </a:bodyPr>
          <a:lstStyle/>
          <a:p>
            <a:pPr algn="ctr"/>
            <a:r>
              <a:rPr lang="en-US" sz="2000">
                <a:solidFill>
                  <a:srgbClr val="03669A"/>
                </a:solidFill>
                <a:latin typeface="Gotham Medium"/>
              </a:rPr>
              <a:t>HIGH PERFORMING ORGANIZATIONS SHARE THESE ELEMENTS</a:t>
            </a:r>
            <a:endParaRPr lang="en-US" sz="2800">
              <a:solidFill>
                <a:srgbClr val="03669A"/>
              </a:solidFill>
              <a:latin typeface="Gotham Medium"/>
            </a:endParaRPr>
          </a:p>
        </p:txBody>
      </p:sp>
      <p:pic>
        <p:nvPicPr>
          <p:cNvPr id="3" name="Picture 2" descr="Icon&#10;&#10;Description automatically generated">
            <a:extLst>
              <a:ext uri="{FF2B5EF4-FFF2-40B4-BE49-F238E27FC236}">
                <a16:creationId xmlns:a16="http://schemas.microsoft.com/office/drawing/2014/main" id="{B296037E-B822-BF18-F39E-A2FB96C6C4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5779" y="1775969"/>
            <a:ext cx="365760" cy="366191"/>
          </a:xfrm>
          <a:prstGeom prst="rect">
            <a:avLst/>
          </a:prstGeom>
        </p:spPr>
      </p:pic>
      <p:pic>
        <p:nvPicPr>
          <p:cNvPr id="4" name="Picture 3" descr="Text, icon&#10;&#10;Description automatically generated">
            <a:extLst>
              <a:ext uri="{FF2B5EF4-FFF2-40B4-BE49-F238E27FC236}">
                <a16:creationId xmlns:a16="http://schemas.microsoft.com/office/drawing/2014/main" id="{7B4D6694-86F1-80B6-582C-F4B59918FD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71373" y="1775969"/>
            <a:ext cx="412754" cy="412754"/>
          </a:xfrm>
          <a:prstGeom prst="rect">
            <a:avLst/>
          </a:prstGeom>
        </p:spPr>
      </p:pic>
    </p:spTree>
    <p:extLst>
      <p:ext uri="{BB962C8B-B14F-4D97-AF65-F5344CB8AC3E}">
        <p14:creationId xmlns:p14="http://schemas.microsoft.com/office/powerpoint/2010/main" val="12914869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descr="A picture containing text&#10;&#10;Description automatically generated">
            <a:extLst>
              <a:ext uri="{FF2B5EF4-FFF2-40B4-BE49-F238E27FC236}">
                <a16:creationId xmlns:a16="http://schemas.microsoft.com/office/drawing/2014/main" id="{27E54444-268D-B516-FD0F-338AA63E71D3}"/>
              </a:ext>
            </a:extLst>
          </p:cNvPr>
          <p:cNvPicPr>
            <a:picLocks noChangeAspect="1"/>
          </p:cNvPicPr>
          <p:nvPr/>
        </p:nvPicPr>
        <p:blipFill>
          <a:blip r:embed="rId2"/>
          <a:stretch>
            <a:fillRect/>
          </a:stretch>
        </p:blipFill>
        <p:spPr>
          <a:xfrm>
            <a:off x="8589341" y="3885878"/>
            <a:ext cx="476109" cy="474154"/>
          </a:xfrm>
          <a:prstGeom prst="rect">
            <a:avLst/>
          </a:prstGeom>
        </p:spPr>
      </p:pic>
      <p:sp>
        <p:nvSpPr>
          <p:cNvPr id="2" name="Title 1">
            <a:extLst>
              <a:ext uri="{FF2B5EF4-FFF2-40B4-BE49-F238E27FC236}">
                <a16:creationId xmlns:a16="http://schemas.microsoft.com/office/drawing/2014/main" id="{67D1D7AE-6055-C7C2-F948-5EF497336E9E}"/>
              </a:ext>
            </a:extLst>
          </p:cNvPr>
          <p:cNvSpPr>
            <a:spLocks noGrp="1"/>
          </p:cNvSpPr>
          <p:nvPr>
            <p:ph type="title"/>
          </p:nvPr>
        </p:nvSpPr>
        <p:spPr>
          <a:xfrm>
            <a:off x="-1524000" y="792257"/>
            <a:ext cx="12192000" cy="799920"/>
          </a:xfrm>
        </p:spPr>
        <p:txBody>
          <a:bodyPr>
            <a:noAutofit/>
          </a:bodyPr>
          <a:lstStyle/>
          <a:p>
            <a:pPr algn="ctr"/>
            <a:r>
              <a:rPr lang="en-US" sz="2000">
                <a:solidFill>
                  <a:srgbClr val="03669A"/>
                </a:solidFill>
              </a:rPr>
              <a:t>MAJOR GIFT STRUCTURE AND RESOURCES: </a:t>
            </a:r>
            <a:br>
              <a:rPr lang="en-US" sz="2000">
                <a:solidFill>
                  <a:srgbClr val="03669A"/>
                </a:solidFill>
              </a:rPr>
            </a:br>
            <a:r>
              <a:rPr lang="en-US" sz="2000">
                <a:solidFill>
                  <a:srgbClr val="03669A"/>
                </a:solidFill>
              </a:rPr>
              <a:t>DATA DRIVEN STRUCTURE WILL HELP FOCUS EFFORTS</a:t>
            </a:r>
            <a:endParaRPr lang="en-US" sz="2800">
              <a:solidFill>
                <a:srgbClr val="03669A"/>
              </a:solidFill>
              <a:latin typeface="+mn-lt"/>
            </a:endParaRPr>
          </a:p>
        </p:txBody>
      </p:sp>
      <p:grpSp>
        <p:nvGrpSpPr>
          <p:cNvPr id="5" name="Group 4">
            <a:extLst>
              <a:ext uri="{FF2B5EF4-FFF2-40B4-BE49-F238E27FC236}">
                <a16:creationId xmlns:a16="http://schemas.microsoft.com/office/drawing/2014/main" id="{7A977C05-2AC6-DC0B-E875-C22C9953C545}"/>
              </a:ext>
            </a:extLst>
          </p:cNvPr>
          <p:cNvGrpSpPr/>
          <p:nvPr/>
        </p:nvGrpSpPr>
        <p:grpSpPr>
          <a:xfrm>
            <a:off x="1280391" y="1339691"/>
            <a:ext cx="6487310" cy="3266464"/>
            <a:chOff x="1280391" y="1156811"/>
            <a:chExt cx="6487310" cy="3266464"/>
          </a:xfrm>
        </p:grpSpPr>
        <p:grpSp>
          <p:nvGrpSpPr>
            <p:cNvPr id="32" name="Group 31">
              <a:extLst>
                <a:ext uri="{FF2B5EF4-FFF2-40B4-BE49-F238E27FC236}">
                  <a16:creationId xmlns:a16="http://schemas.microsoft.com/office/drawing/2014/main" id="{BFDFD251-F129-E1F7-0115-BA2F3F24D7FF}"/>
                </a:ext>
              </a:extLst>
            </p:cNvPr>
            <p:cNvGrpSpPr/>
            <p:nvPr/>
          </p:nvGrpSpPr>
          <p:grpSpPr>
            <a:xfrm>
              <a:off x="1280391" y="1484026"/>
              <a:ext cx="6268530" cy="2683239"/>
              <a:chOff x="1195853" y="1098096"/>
              <a:chExt cx="4043234" cy="1687989"/>
            </a:xfrm>
          </p:grpSpPr>
          <p:sp>
            <p:nvSpPr>
              <p:cNvPr id="34" name="Freeform: Shape 78">
                <a:extLst>
                  <a:ext uri="{FF2B5EF4-FFF2-40B4-BE49-F238E27FC236}">
                    <a16:creationId xmlns:a16="http://schemas.microsoft.com/office/drawing/2014/main" id="{0A594E4D-0233-5063-10E3-6667E1232CB9}"/>
                  </a:ext>
                </a:extLst>
              </p:cNvPr>
              <p:cNvSpPr/>
              <p:nvPr/>
            </p:nvSpPr>
            <p:spPr>
              <a:xfrm>
                <a:off x="1257714" y="1098096"/>
                <a:ext cx="3981373" cy="1687968"/>
              </a:xfrm>
              <a:custGeom>
                <a:avLst/>
                <a:gdLst>
                  <a:gd name="connsiteX0" fmla="*/ 0 w 1565920"/>
                  <a:gd name="connsiteY0" fmla="*/ 0 h 2064111"/>
                  <a:gd name="connsiteX1" fmla="*/ 954733 w 1565920"/>
                  <a:gd name="connsiteY1" fmla="*/ 0 h 2064111"/>
                  <a:gd name="connsiteX2" fmla="*/ 954733 w 1565920"/>
                  <a:gd name="connsiteY2" fmla="*/ 356761 h 2064111"/>
                  <a:gd name="connsiteX3" fmla="*/ 954734 w 1565920"/>
                  <a:gd name="connsiteY3" fmla="*/ 356761 h 2064111"/>
                  <a:gd name="connsiteX4" fmla="*/ 954734 w 1565920"/>
                  <a:gd name="connsiteY4" fmla="*/ 440922 h 2064111"/>
                  <a:gd name="connsiteX5" fmla="*/ 1338276 w 1565920"/>
                  <a:gd name="connsiteY5" fmla="*/ 661482 h 2064111"/>
                  <a:gd name="connsiteX6" fmla="*/ 1565920 w 1565920"/>
                  <a:gd name="connsiteY6" fmla="*/ 530572 h 2064111"/>
                  <a:gd name="connsiteX7" fmla="*/ 1565920 w 1565920"/>
                  <a:gd name="connsiteY7" fmla="*/ 2064111 h 2064111"/>
                  <a:gd name="connsiteX8" fmla="*/ 0 w 1565920"/>
                  <a:gd name="connsiteY8" fmla="*/ 2064111 h 2064111"/>
                  <a:gd name="connsiteX0" fmla="*/ 0 w 1565920"/>
                  <a:gd name="connsiteY0" fmla="*/ 0 h 2064111"/>
                  <a:gd name="connsiteX1" fmla="*/ 954733 w 1565920"/>
                  <a:gd name="connsiteY1" fmla="*/ 0 h 2064111"/>
                  <a:gd name="connsiteX2" fmla="*/ 954733 w 1565920"/>
                  <a:gd name="connsiteY2" fmla="*/ 356761 h 2064111"/>
                  <a:gd name="connsiteX3" fmla="*/ 954734 w 1565920"/>
                  <a:gd name="connsiteY3" fmla="*/ 356761 h 2064111"/>
                  <a:gd name="connsiteX4" fmla="*/ 1338276 w 1565920"/>
                  <a:gd name="connsiteY4" fmla="*/ 661482 h 2064111"/>
                  <a:gd name="connsiteX5" fmla="*/ 1565920 w 1565920"/>
                  <a:gd name="connsiteY5" fmla="*/ 530572 h 2064111"/>
                  <a:gd name="connsiteX6" fmla="*/ 1565920 w 1565920"/>
                  <a:gd name="connsiteY6" fmla="*/ 2064111 h 2064111"/>
                  <a:gd name="connsiteX7" fmla="*/ 0 w 1565920"/>
                  <a:gd name="connsiteY7" fmla="*/ 2064111 h 2064111"/>
                  <a:gd name="connsiteX8" fmla="*/ 0 w 1565920"/>
                  <a:gd name="connsiteY8" fmla="*/ 0 h 2064111"/>
                  <a:gd name="connsiteX0" fmla="*/ 0 w 1565920"/>
                  <a:gd name="connsiteY0" fmla="*/ 0 h 2064111"/>
                  <a:gd name="connsiteX1" fmla="*/ 954733 w 1565920"/>
                  <a:gd name="connsiteY1" fmla="*/ 0 h 2064111"/>
                  <a:gd name="connsiteX2" fmla="*/ 954733 w 1565920"/>
                  <a:gd name="connsiteY2" fmla="*/ 356761 h 2064111"/>
                  <a:gd name="connsiteX3" fmla="*/ 1338276 w 1565920"/>
                  <a:gd name="connsiteY3" fmla="*/ 661482 h 2064111"/>
                  <a:gd name="connsiteX4" fmla="*/ 1565920 w 1565920"/>
                  <a:gd name="connsiteY4" fmla="*/ 530572 h 2064111"/>
                  <a:gd name="connsiteX5" fmla="*/ 1565920 w 1565920"/>
                  <a:gd name="connsiteY5" fmla="*/ 2064111 h 2064111"/>
                  <a:gd name="connsiteX6" fmla="*/ 0 w 1565920"/>
                  <a:gd name="connsiteY6" fmla="*/ 2064111 h 2064111"/>
                  <a:gd name="connsiteX7" fmla="*/ 0 w 1565920"/>
                  <a:gd name="connsiteY7" fmla="*/ 0 h 2064111"/>
                  <a:gd name="connsiteX0" fmla="*/ 0 w 1565920"/>
                  <a:gd name="connsiteY0" fmla="*/ 0 h 2064111"/>
                  <a:gd name="connsiteX1" fmla="*/ 954733 w 1565920"/>
                  <a:gd name="connsiteY1" fmla="*/ 0 h 2064111"/>
                  <a:gd name="connsiteX2" fmla="*/ 954733 w 1565920"/>
                  <a:gd name="connsiteY2" fmla="*/ 35676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5920 w 1565920"/>
                  <a:gd name="connsiteY2" fmla="*/ 530572 h 2064111"/>
                  <a:gd name="connsiteX3" fmla="*/ 1565920 w 1565920"/>
                  <a:gd name="connsiteY3" fmla="*/ 2064111 h 2064111"/>
                  <a:gd name="connsiteX4" fmla="*/ 0 w 1565920"/>
                  <a:gd name="connsiteY4" fmla="*/ 2064111 h 2064111"/>
                  <a:gd name="connsiteX5" fmla="*/ 0 w 1565920"/>
                  <a:gd name="connsiteY5" fmla="*/ 0 h 2064111"/>
                  <a:gd name="connsiteX0" fmla="*/ 0 w 1565920"/>
                  <a:gd name="connsiteY0" fmla="*/ 0 h 2064111"/>
                  <a:gd name="connsiteX1" fmla="*/ 954733 w 1565920"/>
                  <a:gd name="connsiteY1" fmla="*/ 0 h 2064111"/>
                  <a:gd name="connsiteX2" fmla="*/ 1160805 w 1565920"/>
                  <a:gd name="connsiteY2" fmla="*/ 176913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0855 w 1565920"/>
                  <a:gd name="connsiteY2" fmla="*/ 5308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7680 w 1565920"/>
                  <a:gd name="connsiteY2" fmla="*/ 1498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4505 w 1565920"/>
                  <a:gd name="connsiteY2" fmla="*/ 863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4505 w 1565920"/>
                  <a:gd name="connsiteY2" fmla="*/ 228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6886 w 1565920"/>
                  <a:gd name="connsiteY2" fmla="*/ 705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1648 w 1565920"/>
                  <a:gd name="connsiteY2" fmla="*/ 705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4030 w 1565920"/>
                  <a:gd name="connsiteY2" fmla="*/ 705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4030 w 1565920"/>
                  <a:gd name="connsiteY2" fmla="*/ 4670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93 h 2064204"/>
                  <a:gd name="connsiteX1" fmla="*/ 954733 w 1565920"/>
                  <a:gd name="connsiteY1" fmla="*/ 93 h 2064204"/>
                  <a:gd name="connsiteX2" fmla="*/ 1564030 w 1565920"/>
                  <a:gd name="connsiteY2" fmla="*/ 0 h 2064204"/>
                  <a:gd name="connsiteX3" fmla="*/ 1565920 w 1565920"/>
                  <a:gd name="connsiteY3" fmla="*/ 530665 h 2064204"/>
                  <a:gd name="connsiteX4" fmla="*/ 1565920 w 1565920"/>
                  <a:gd name="connsiteY4" fmla="*/ 2064204 h 2064204"/>
                  <a:gd name="connsiteX5" fmla="*/ 0 w 1565920"/>
                  <a:gd name="connsiteY5" fmla="*/ 2064204 h 2064204"/>
                  <a:gd name="connsiteX6" fmla="*/ 0 w 1565920"/>
                  <a:gd name="connsiteY6" fmla="*/ 93 h 206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65920" h="2064204">
                    <a:moveTo>
                      <a:pt x="0" y="93"/>
                    </a:moveTo>
                    <a:lnTo>
                      <a:pt x="954733" y="93"/>
                    </a:lnTo>
                    <a:lnTo>
                      <a:pt x="1564030" y="0"/>
                    </a:lnTo>
                    <a:cubicBezTo>
                      <a:pt x="1565718" y="159161"/>
                      <a:pt x="1564232" y="371504"/>
                      <a:pt x="1565920" y="530665"/>
                    </a:cubicBezTo>
                    <a:lnTo>
                      <a:pt x="1565920" y="2064204"/>
                    </a:lnTo>
                    <a:lnTo>
                      <a:pt x="0" y="2064204"/>
                    </a:lnTo>
                    <a:lnTo>
                      <a:pt x="0" y="93"/>
                    </a:lnTo>
                    <a:close/>
                  </a:path>
                </a:pathLst>
              </a:custGeom>
              <a:solidFill>
                <a:srgbClr val="F8F8F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5" name="Rectangle 34">
                <a:extLst>
                  <a:ext uri="{FF2B5EF4-FFF2-40B4-BE49-F238E27FC236}">
                    <a16:creationId xmlns:a16="http://schemas.microsoft.com/office/drawing/2014/main" id="{080F0C9A-4FA8-5D40-054C-36507145E24A}"/>
                  </a:ext>
                </a:extLst>
              </p:cNvPr>
              <p:cNvSpPr/>
              <p:nvPr/>
            </p:nvSpPr>
            <p:spPr>
              <a:xfrm>
                <a:off x="1195853" y="1098188"/>
                <a:ext cx="37239" cy="1687897"/>
              </a:xfrm>
              <a:prstGeom prst="rect">
                <a:avLst/>
              </a:prstGeom>
              <a:solidFill>
                <a:srgbClr val="03669A"/>
              </a:solidFill>
              <a:ln>
                <a:solidFill>
                  <a:srgbClr val="03669A"/>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36" name="TextBox 35">
              <a:extLst>
                <a:ext uri="{FF2B5EF4-FFF2-40B4-BE49-F238E27FC236}">
                  <a16:creationId xmlns:a16="http://schemas.microsoft.com/office/drawing/2014/main" id="{4F4CE733-40D1-EF42-505D-1FB4E832BE9F}"/>
                </a:ext>
              </a:extLst>
            </p:cNvPr>
            <p:cNvSpPr txBox="1"/>
            <p:nvPr/>
          </p:nvSpPr>
          <p:spPr>
            <a:xfrm>
              <a:off x="1429508" y="1637897"/>
              <a:ext cx="5923675" cy="2785378"/>
            </a:xfrm>
            <a:prstGeom prst="rect">
              <a:avLst/>
            </a:prstGeom>
            <a:noFill/>
          </p:spPr>
          <p:txBody>
            <a:bodyPr wrap="square" lIns="91440" tIns="45720" rIns="91440" bIns="45720" anchor="t">
              <a:spAutoFit/>
            </a:bodyPr>
            <a:lstStyle/>
            <a:p>
              <a:pPr marL="0" indent="0">
                <a:buNone/>
              </a:pPr>
              <a:r>
                <a:rPr lang="en-US" sz="1400" b="1" dirty="0"/>
                <a:t>The use of data and metrics to inform fundraising efforts was a consistent theme across organizations. Select reasons organizations cited for increased fundraising success:</a:t>
              </a:r>
            </a:p>
            <a:p>
              <a:pPr marL="285750" indent="-285750" defTabSz="914400">
                <a:lnSpc>
                  <a:spcPct val="150000"/>
                </a:lnSpc>
                <a:buFont typeface="Arial" panose="020B0604020202020204" pitchFamily="34" charset="0"/>
                <a:buChar char="•"/>
                <a:defRPr/>
              </a:pPr>
              <a:r>
                <a:rPr lang="en-US" sz="1400" i="1" dirty="0"/>
                <a:t>“We started using </a:t>
              </a:r>
              <a:r>
                <a:rPr lang="en-US" sz="1400" i="1" dirty="0" err="1"/>
                <a:t>DonorSearch</a:t>
              </a:r>
              <a:r>
                <a:rPr lang="en-US" sz="1400" i="1" dirty="0"/>
                <a:t>.”</a:t>
              </a:r>
              <a:endParaRPr lang="en-US" sz="1400" i="1" dirty="0">
                <a:cs typeface="Calibri"/>
              </a:endParaRPr>
            </a:p>
            <a:p>
              <a:pPr marL="285750" indent="-285750" defTabSz="914400">
                <a:lnSpc>
                  <a:spcPct val="150000"/>
                </a:lnSpc>
                <a:buFont typeface="Arial" panose="020B0604020202020204" pitchFamily="34" charset="0"/>
                <a:buChar char="•"/>
                <a:defRPr/>
              </a:pPr>
              <a:r>
                <a:rPr lang="en-US" sz="1400" i="1" dirty="0"/>
                <a:t>“Better focus on development efforts.”</a:t>
              </a:r>
              <a:endParaRPr lang="en-US" sz="1400" i="1" dirty="0">
                <a:cs typeface="Calibri"/>
              </a:endParaRPr>
            </a:p>
            <a:p>
              <a:pPr marL="285750" indent="-285750" defTabSz="914400">
                <a:lnSpc>
                  <a:spcPct val="150000"/>
                </a:lnSpc>
                <a:buFont typeface="Arial" panose="020B0604020202020204" pitchFamily="34" charset="0"/>
                <a:buChar char="•"/>
                <a:defRPr/>
              </a:pPr>
              <a:r>
                <a:rPr kumimoji="0" lang="en-US" sz="1400" i="1" u="none" strike="noStrike" kern="1200" cap="none" spc="0" normalizeH="0" baseline="0" noProof="0" dirty="0">
                  <a:ln>
                    <a:noFill/>
                  </a:ln>
                  <a:solidFill>
                    <a:schemeClr val="bg2">
                      <a:lumMod val="25000"/>
                    </a:schemeClr>
                  </a:solidFill>
                  <a:effectLst/>
                  <a:uLnTx/>
                  <a:uFillTx/>
                  <a:cs typeface="Calibri"/>
                </a:rPr>
                <a:t>“Implemented a better donor database.”</a:t>
              </a:r>
              <a:endParaRPr lang="en-US" sz="1400" i="1" u="none" strike="noStrike" kern="1200" cap="none" spc="0" normalizeH="0" baseline="0" noProof="0" dirty="0">
                <a:ln>
                  <a:noFill/>
                </a:ln>
                <a:solidFill>
                  <a:schemeClr val="bg2">
                    <a:lumMod val="25000"/>
                  </a:schemeClr>
                </a:solidFill>
                <a:effectLst/>
                <a:uLnTx/>
                <a:uFillTx/>
                <a:cs typeface="Calibri"/>
              </a:endParaRPr>
            </a:p>
            <a:p>
              <a:pPr marL="285750" indent="-285750" defTabSz="914400">
                <a:lnSpc>
                  <a:spcPct val="150000"/>
                </a:lnSpc>
                <a:buFont typeface="Arial" panose="020B0604020202020204" pitchFamily="34" charset="0"/>
                <a:buChar char="•"/>
                <a:defRPr/>
              </a:pPr>
              <a:r>
                <a:rPr lang="en-US" sz="1400" i="1" dirty="0">
                  <a:solidFill>
                    <a:schemeClr val="bg2">
                      <a:lumMod val="25000"/>
                    </a:schemeClr>
                  </a:solidFill>
                  <a:cs typeface="Calibri"/>
                </a:rPr>
                <a:t>“Renewed attention to fundraiser work plans and metrics.”</a:t>
              </a:r>
            </a:p>
            <a:p>
              <a:pPr marL="285750" indent="-285750" defTabSz="914400">
                <a:lnSpc>
                  <a:spcPct val="150000"/>
                </a:lnSpc>
                <a:buFont typeface="Arial" panose="020B0604020202020204" pitchFamily="34" charset="0"/>
                <a:buChar char="•"/>
                <a:defRPr/>
              </a:pPr>
              <a:r>
                <a:rPr lang="en-US" sz="1400" i="1" dirty="0">
                  <a:solidFill>
                    <a:schemeClr val="bg2">
                      <a:lumMod val="25000"/>
                    </a:schemeClr>
                  </a:solidFill>
                  <a:cs typeface="Calibri"/>
                </a:rPr>
                <a:t>“Try to create hot, warm, cold list to place portfolios.”</a:t>
              </a:r>
              <a:endParaRPr lang="en-US" sz="1400" i="1" u="none" strike="noStrike" kern="1200" cap="none" spc="0" normalizeH="0" baseline="0" noProof="0" dirty="0">
                <a:ln>
                  <a:noFill/>
                </a:ln>
                <a:solidFill>
                  <a:schemeClr val="bg2">
                    <a:lumMod val="25000"/>
                  </a:schemeClr>
                </a:solidFill>
                <a:effectLst/>
                <a:uLnTx/>
                <a:uFillTx/>
                <a:cs typeface="Calibri"/>
              </a:endParaRP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i="0" u="none" strike="noStrike" kern="1200" cap="none" spc="0" normalizeH="0" baseline="0" noProof="0" dirty="0">
                <a:ln>
                  <a:noFill/>
                </a:ln>
                <a:solidFill>
                  <a:schemeClr val="bg2">
                    <a:lumMod val="25000"/>
                  </a:schemeClr>
                </a:solidFill>
                <a:effectLst/>
                <a:uLnTx/>
                <a:uFillTx/>
                <a:cs typeface="Calibri" panose="020F0502020204030204" pitchFamily="34" charset="0"/>
              </a:endParaRP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i="0" u="none" strike="noStrike" kern="1200" cap="none" spc="0" normalizeH="0" baseline="0" noProof="0" dirty="0">
                <a:ln>
                  <a:noFill/>
                </a:ln>
                <a:solidFill>
                  <a:schemeClr val="bg2">
                    <a:lumMod val="25000"/>
                  </a:schemeClr>
                </a:solidFill>
                <a:effectLst/>
                <a:uLnTx/>
                <a:uFillTx/>
                <a:cs typeface="Calibri" panose="020F0502020204030204" pitchFamily="34" charset="0"/>
              </a:endParaRPr>
            </a:p>
          </p:txBody>
        </p:sp>
        <p:sp>
          <p:nvSpPr>
            <p:cNvPr id="38" name="Oval 37">
              <a:extLst>
                <a:ext uri="{FF2B5EF4-FFF2-40B4-BE49-F238E27FC236}">
                  <a16:creationId xmlns:a16="http://schemas.microsoft.com/office/drawing/2014/main" id="{620E2B8F-6D91-5BBE-5538-DE0105010880}"/>
                </a:ext>
              </a:extLst>
            </p:cNvPr>
            <p:cNvSpPr/>
            <p:nvPr/>
          </p:nvSpPr>
          <p:spPr>
            <a:xfrm rot="5400000">
              <a:off x="7112392" y="1155932"/>
              <a:ext cx="654429" cy="656188"/>
            </a:xfrm>
            <a:prstGeom prst="ellipse">
              <a:avLst/>
            </a:prstGeom>
            <a:solidFill>
              <a:srgbClr val="03669A"/>
            </a:solidFill>
            <a:ln w="15875">
              <a:solidFill>
                <a:srgbClr val="03669A"/>
              </a:solidFill>
            </a:ln>
            <a:effectLst>
              <a:outerShdw blurRad="50800" dist="38100" dir="8100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Picture 3" descr="Icon&#10;&#10;Description automatically generated">
              <a:extLst>
                <a:ext uri="{FF2B5EF4-FFF2-40B4-BE49-F238E27FC236}">
                  <a16:creationId xmlns:a16="http://schemas.microsoft.com/office/drawing/2014/main" id="{E9CFE686-35F8-7EA3-5E0F-6965B28C7A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6726" y="1300930"/>
              <a:ext cx="365760" cy="366191"/>
            </a:xfrm>
            <a:prstGeom prst="rect">
              <a:avLst/>
            </a:prstGeom>
          </p:spPr>
        </p:pic>
      </p:grpSp>
    </p:spTree>
    <p:extLst>
      <p:ext uri="{BB962C8B-B14F-4D97-AF65-F5344CB8AC3E}">
        <p14:creationId xmlns:p14="http://schemas.microsoft.com/office/powerpoint/2010/main" val="20893721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descr="A picture containing text&#10;&#10;Description automatically generated">
            <a:extLst>
              <a:ext uri="{FF2B5EF4-FFF2-40B4-BE49-F238E27FC236}">
                <a16:creationId xmlns:a16="http://schemas.microsoft.com/office/drawing/2014/main" id="{27E54444-268D-B516-FD0F-338AA63E71D3}"/>
              </a:ext>
            </a:extLst>
          </p:cNvPr>
          <p:cNvPicPr>
            <a:picLocks noChangeAspect="1"/>
          </p:cNvPicPr>
          <p:nvPr/>
        </p:nvPicPr>
        <p:blipFill>
          <a:blip r:embed="rId2"/>
          <a:stretch>
            <a:fillRect/>
          </a:stretch>
        </p:blipFill>
        <p:spPr>
          <a:xfrm>
            <a:off x="8589341" y="3885878"/>
            <a:ext cx="476109" cy="474154"/>
          </a:xfrm>
          <a:prstGeom prst="rect">
            <a:avLst/>
          </a:prstGeom>
        </p:spPr>
      </p:pic>
      <p:sp>
        <p:nvSpPr>
          <p:cNvPr id="2" name="Title 1">
            <a:extLst>
              <a:ext uri="{FF2B5EF4-FFF2-40B4-BE49-F238E27FC236}">
                <a16:creationId xmlns:a16="http://schemas.microsoft.com/office/drawing/2014/main" id="{67D1D7AE-6055-C7C2-F948-5EF497336E9E}"/>
              </a:ext>
            </a:extLst>
          </p:cNvPr>
          <p:cNvSpPr>
            <a:spLocks noGrp="1"/>
          </p:cNvSpPr>
          <p:nvPr>
            <p:ph type="title"/>
          </p:nvPr>
        </p:nvSpPr>
        <p:spPr>
          <a:xfrm>
            <a:off x="-1524000" y="810545"/>
            <a:ext cx="12192000" cy="799920"/>
          </a:xfrm>
        </p:spPr>
        <p:txBody>
          <a:bodyPr>
            <a:noAutofit/>
          </a:bodyPr>
          <a:lstStyle/>
          <a:p>
            <a:pPr algn="ctr"/>
            <a:r>
              <a:rPr lang="en-US" sz="2000">
                <a:solidFill>
                  <a:srgbClr val="03669A"/>
                </a:solidFill>
                <a:latin typeface="+mn-lt"/>
              </a:rPr>
              <a:t>STRATEGIC, DELIBERATE DONOR ENGAGEMENT: </a:t>
            </a:r>
            <a:br>
              <a:rPr lang="en-US" sz="2000">
                <a:solidFill>
                  <a:srgbClr val="03669A"/>
                </a:solidFill>
                <a:latin typeface="+mn-lt"/>
              </a:rPr>
            </a:br>
            <a:r>
              <a:rPr lang="en-US" sz="2000">
                <a:solidFill>
                  <a:srgbClr val="03669A"/>
                </a:solidFill>
                <a:latin typeface="+mn-lt"/>
              </a:rPr>
              <a:t>PORTFOLIO SIZE AND STRUCTURE IS IMPORTANT</a:t>
            </a:r>
            <a:endParaRPr lang="en-US" sz="3600">
              <a:solidFill>
                <a:srgbClr val="03669A"/>
              </a:solidFill>
              <a:latin typeface="+mn-lt"/>
            </a:endParaRPr>
          </a:p>
        </p:txBody>
      </p:sp>
      <p:grpSp>
        <p:nvGrpSpPr>
          <p:cNvPr id="44" name="Group 43">
            <a:extLst>
              <a:ext uri="{FF2B5EF4-FFF2-40B4-BE49-F238E27FC236}">
                <a16:creationId xmlns:a16="http://schemas.microsoft.com/office/drawing/2014/main" id="{2713D407-5E26-4E39-924C-FB6A0B6AE8BC}"/>
              </a:ext>
            </a:extLst>
          </p:cNvPr>
          <p:cNvGrpSpPr/>
          <p:nvPr/>
        </p:nvGrpSpPr>
        <p:grpSpPr>
          <a:xfrm>
            <a:off x="209201" y="1339617"/>
            <a:ext cx="8528354" cy="2834667"/>
            <a:chOff x="209201" y="1248177"/>
            <a:chExt cx="8528354" cy="2834667"/>
          </a:xfrm>
        </p:grpSpPr>
        <p:grpSp>
          <p:nvGrpSpPr>
            <p:cNvPr id="9" name="Group 8">
              <a:extLst>
                <a:ext uri="{FF2B5EF4-FFF2-40B4-BE49-F238E27FC236}">
                  <a16:creationId xmlns:a16="http://schemas.microsoft.com/office/drawing/2014/main" id="{A1C1E9A4-31FA-BF93-F08E-83E1DDFF0122}"/>
                </a:ext>
              </a:extLst>
            </p:cNvPr>
            <p:cNvGrpSpPr/>
            <p:nvPr/>
          </p:nvGrpSpPr>
          <p:grpSpPr>
            <a:xfrm>
              <a:off x="215734" y="1411959"/>
              <a:ext cx="8371918" cy="1957457"/>
              <a:chOff x="879705" y="1075245"/>
              <a:chExt cx="10317155" cy="5189720"/>
            </a:xfrm>
          </p:grpSpPr>
          <p:grpSp>
            <p:nvGrpSpPr>
              <p:cNvPr id="13" name="Group 12">
                <a:extLst>
                  <a:ext uri="{FF2B5EF4-FFF2-40B4-BE49-F238E27FC236}">
                    <a16:creationId xmlns:a16="http://schemas.microsoft.com/office/drawing/2014/main" id="{D1AD6D25-2C5D-245A-5086-7507D6D9B1EE}"/>
                  </a:ext>
                </a:extLst>
              </p:cNvPr>
              <p:cNvGrpSpPr/>
              <p:nvPr/>
            </p:nvGrpSpPr>
            <p:grpSpPr>
              <a:xfrm>
                <a:off x="879705" y="1075245"/>
                <a:ext cx="10317155" cy="1387190"/>
                <a:chOff x="928785" y="2002430"/>
                <a:chExt cx="10317155" cy="1387190"/>
              </a:xfrm>
            </p:grpSpPr>
            <p:sp>
              <p:nvSpPr>
                <p:cNvPr id="22" name="Freeform: Shape 78">
                  <a:extLst>
                    <a:ext uri="{FF2B5EF4-FFF2-40B4-BE49-F238E27FC236}">
                      <a16:creationId xmlns:a16="http://schemas.microsoft.com/office/drawing/2014/main" id="{80FDA1D1-0EED-EDD8-D99B-0792F6ECBAB5}"/>
                    </a:ext>
                  </a:extLst>
                </p:cNvPr>
                <p:cNvSpPr/>
                <p:nvPr/>
              </p:nvSpPr>
              <p:spPr>
                <a:xfrm>
                  <a:off x="1032163" y="2010893"/>
                  <a:ext cx="10213777" cy="1336516"/>
                </a:xfrm>
                <a:custGeom>
                  <a:avLst/>
                  <a:gdLst>
                    <a:gd name="connsiteX0" fmla="*/ 0 w 1565920"/>
                    <a:gd name="connsiteY0" fmla="*/ 0 h 2064111"/>
                    <a:gd name="connsiteX1" fmla="*/ 954733 w 1565920"/>
                    <a:gd name="connsiteY1" fmla="*/ 0 h 2064111"/>
                    <a:gd name="connsiteX2" fmla="*/ 954733 w 1565920"/>
                    <a:gd name="connsiteY2" fmla="*/ 356761 h 2064111"/>
                    <a:gd name="connsiteX3" fmla="*/ 954734 w 1565920"/>
                    <a:gd name="connsiteY3" fmla="*/ 356761 h 2064111"/>
                    <a:gd name="connsiteX4" fmla="*/ 954734 w 1565920"/>
                    <a:gd name="connsiteY4" fmla="*/ 440922 h 2064111"/>
                    <a:gd name="connsiteX5" fmla="*/ 1338276 w 1565920"/>
                    <a:gd name="connsiteY5" fmla="*/ 661482 h 2064111"/>
                    <a:gd name="connsiteX6" fmla="*/ 1565920 w 1565920"/>
                    <a:gd name="connsiteY6" fmla="*/ 530572 h 2064111"/>
                    <a:gd name="connsiteX7" fmla="*/ 1565920 w 1565920"/>
                    <a:gd name="connsiteY7" fmla="*/ 2064111 h 2064111"/>
                    <a:gd name="connsiteX8" fmla="*/ 0 w 1565920"/>
                    <a:gd name="connsiteY8" fmla="*/ 2064111 h 2064111"/>
                    <a:gd name="connsiteX0" fmla="*/ 0 w 1565920"/>
                    <a:gd name="connsiteY0" fmla="*/ 0 h 2064111"/>
                    <a:gd name="connsiteX1" fmla="*/ 954733 w 1565920"/>
                    <a:gd name="connsiteY1" fmla="*/ 0 h 2064111"/>
                    <a:gd name="connsiteX2" fmla="*/ 954733 w 1565920"/>
                    <a:gd name="connsiteY2" fmla="*/ 356761 h 2064111"/>
                    <a:gd name="connsiteX3" fmla="*/ 954734 w 1565920"/>
                    <a:gd name="connsiteY3" fmla="*/ 356761 h 2064111"/>
                    <a:gd name="connsiteX4" fmla="*/ 1338276 w 1565920"/>
                    <a:gd name="connsiteY4" fmla="*/ 661482 h 2064111"/>
                    <a:gd name="connsiteX5" fmla="*/ 1565920 w 1565920"/>
                    <a:gd name="connsiteY5" fmla="*/ 530572 h 2064111"/>
                    <a:gd name="connsiteX6" fmla="*/ 1565920 w 1565920"/>
                    <a:gd name="connsiteY6" fmla="*/ 2064111 h 2064111"/>
                    <a:gd name="connsiteX7" fmla="*/ 0 w 1565920"/>
                    <a:gd name="connsiteY7" fmla="*/ 2064111 h 2064111"/>
                    <a:gd name="connsiteX8" fmla="*/ 0 w 1565920"/>
                    <a:gd name="connsiteY8" fmla="*/ 0 h 2064111"/>
                    <a:gd name="connsiteX0" fmla="*/ 0 w 1565920"/>
                    <a:gd name="connsiteY0" fmla="*/ 0 h 2064111"/>
                    <a:gd name="connsiteX1" fmla="*/ 954733 w 1565920"/>
                    <a:gd name="connsiteY1" fmla="*/ 0 h 2064111"/>
                    <a:gd name="connsiteX2" fmla="*/ 954733 w 1565920"/>
                    <a:gd name="connsiteY2" fmla="*/ 356761 h 2064111"/>
                    <a:gd name="connsiteX3" fmla="*/ 1338276 w 1565920"/>
                    <a:gd name="connsiteY3" fmla="*/ 661482 h 2064111"/>
                    <a:gd name="connsiteX4" fmla="*/ 1565920 w 1565920"/>
                    <a:gd name="connsiteY4" fmla="*/ 530572 h 2064111"/>
                    <a:gd name="connsiteX5" fmla="*/ 1565920 w 1565920"/>
                    <a:gd name="connsiteY5" fmla="*/ 2064111 h 2064111"/>
                    <a:gd name="connsiteX6" fmla="*/ 0 w 1565920"/>
                    <a:gd name="connsiteY6" fmla="*/ 2064111 h 2064111"/>
                    <a:gd name="connsiteX7" fmla="*/ 0 w 1565920"/>
                    <a:gd name="connsiteY7" fmla="*/ 0 h 2064111"/>
                    <a:gd name="connsiteX0" fmla="*/ 0 w 1565920"/>
                    <a:gd name="connsiteY0" fmla="*/ 0 h 2064111"/>
                    <a:gd name="connsiteX1" fmla="*/ 954733 w 1565920"/>
                    <a:gd name="connsiteY1" fmla="*/ 0 h 2064111"/>
                    <a:gd name="connsiteX2" fmla="*/ 954733 w 1565920"/>
                    <a:gd name="connsiteY2" fmla="*/ 35676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5920 w 1565920"/>
                    <a:gd name="connsiteY2" fmla="*/ 530572 h 2064111"/>
                    <a:gd name="connsiteX3" fmla="*/ 1565920 w 1565920"/>
                    <a:gd name="connsiteY3" fmla="*/ 2064111 h 2064111"/>
                    <a:gd name="connsiteX4" fmla="*/ 0 w 1565920"/>
                    <a:gd name="connsiteY4" fmla="*/ 2064111 h 2064111"/>
                    <a:gd name="connsiteX5" fmla="*/ 0 w 1565920"/>
                    <a:gd name="connsiteY5" fmla="*/ 0 h 2064111"/>
                    <a:gd name="connsiteX0" fmla="*/ 0 w 1565920"/>
                    <a:gd name="connsiteY0" fmla="*/ 0 h 2064111"/>
                    <a:gd name="connsiteX1" fmla="*/ 954733 w 1565920"/>
                    <a:gd name="connsiteY1" fmla="*/ 0 h 2064111"/>
                    <a:gd name="connsiteX2" fmla="*/ 1160805 w 1565920"/>
                    <a:gd name="connsiteY2" fmla="*/ 176913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0855 w 1565920"/>
                    <a:gd name="connsiteY2" fmla="*/ 5308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7680 w 1565920"/>
                    <a:gd name="connsiteY2" fmla="*/ 1498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4505 w 1565920"/>
                    <a:gd name="connsiteY2" fmla="*/ 863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4505 w 1565920"/>
                    <a:gd name="connsiteY2" fmla="*/ 228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6886 w 1565920"/>
                    <a:gd name="connsiteY2" fmla="*/ 705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1648 w 1565920"/>
                    <a:gd name="connsiteY2" fmla="*/ 705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4030 w 1565920"/>
                    <a:gd name="connsiteY2" fmla="*/ 705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4030 w 1565920"/>
                    <a:gd name="connsiteY2" fmla="*/ 4670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93 h 2064204"/>
                    <a:gd name="connsiteX1" fmla="*/ 954733 w 1565920"/>
                    <a:gd name="connsiteY1" fmla="*/ 93 h 2064204"/>
                    <a:gd name="connsiteX2" fmla="*/ 1564030 w 1565920"/>
                    <a:gd name="connsiteY2" fmla="*/ 0 h 2064204"/>
                    <a:gd name="connsiteX3" fmla="*/ 1565920 w 1565920"/>
                    <a:gd name="connsiteY3" fmla="*/ 530665 h 2064204"/>
                    <a:gd name="connsiteX4" fmla="*/ 1565920 w 1565920"/>
                    <a:gd name="connsiteY4" fmla="*/ 2064204 h 2064204"/>
                    <a:gd name="connsiteX5" fmla="*/ 0 w 1565920"/>
                    <a:gd name="connsiteY5" fmla="*/ 2064204 h 2064204"/>
                    <a:gd name="connsiteX6" fmla="*/ 0 w 1565920"/>
                    <a:gd name="connsiteY6" fmla="*/ 93 h 206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65920" h="2064204">
                      <a:moveTo>
                        <a:pt x="0" y="93"/>
                      </a:moveTo>
                      <a:lnTo>
                        <a:pt x="954733" y="93"/>
                      </a:lnTo>
                      <a:lnTo>
                        <a:pt x="1564030" y="0"/>
                      </a:lnTo>
                      <a:cubicBezTo>
                        <a:pt x="1565718" y="159161"/>
                        <a:pt x="1564232" y="371504"/>
                        <a:pt x="1565920" y="530665"/>
                      </a:cubicBezTo>
                      <a:lnTo>
                        <a:pt x="1565920" y="2064204"/>
                      </a:lnTo>
                      <a:lnTo>
                        <a:pt x="0" y="2064204"/>
                      </a:lnTo>
                      <a:lnTo>
                        <a:pt x="0" y="93"/>
                      </a:lnTo>
                      <a:close/>
                    </a:path>
                  </a:pathLst>
                </a:cu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Rectangle 22">
                  <a:extLst>
                    <a:ext uri="{FF2B5EF4-FFF2-40B4-BE49-F238E27FC236}">
                      <a16:creationId xmlns:a16="http://schemas.microsoft.com/office/drawing/2014/main" id="{0D34945B-D7F4-A564-C5A9-359BCB47EC75}"/>
                    </a:ext>
                  </a:extLst>
                </p:cNvPr>
                <p:cNvSpPr/>
                <p:nvPr/>
              </p:nvSpPr>
              <p:spPr>
                <a:xfrm>
                  <a:off x="928785" y="2011039"/>
                  <a:ext cx="95328" cy="1336370"/>
                </a:xfrm>
                <a:prstGeom prst="rect">
                  <a:avLst/>
                </a:prstGeom>
                <a:solidFill>
                  <a:srgbClr val="03669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3669A"/>
                    </a:solidFill>
                  </a:endParaRPr>
                </a:p>
              </p:txBody>
            </p:sp>
            <p:sp>
              <p:nvSpPr>
                <p:cNvPr id="24" name="TextBox 23">
                  <a:extLst>
                    <a:ext uri="{FF2B5EF4-FFF2-40B4-BE49-F238E27FC236}">
                      <a16:creationId xmlns:a16="http://schemas.microsoft.com/office/drawing/2014/main" id="{2969730C-CBE0-2FA5-8D06-8B6D75487DE2}"/>
                    </a:ext>
                  </a:extLst>
                </p:cNvPr>
                <p:cNvSpPr txBox="1"/>
                <p:nvPr/>
              </p:nvSpPr>
              <p:spPr>
                <a:xfrm>
                  <a:off x="1063355" y="2002430"/>
                  <a:ext cx="9579852" cy="1387190"/>
                </a:xfrm>
                <a:prstGeom prst="rect">
                  <a:avLst/>
                </a:prstGeom>
                <a:noFill/>
              </p:spPr>
              <p:txBody>
                <a:bodyPr wrap="square">
                  <a:spAutoFit/>
                </a:bodyPr>
                <a:lstStyle/>
                <a:p>
                  <a:r>
                    <a:rPr lang="en-US" sz="1400"/>
                    <a:t>Trends show that for every 100 prospects, </a:t>
                  </a:r>
                  <a:r>
                    <a:rPr lang="en-US" sz="1400" b="1"/>
                    <a:t>only one-third of those prospects will be in the solicitation phase</a:t>
                  </a:r>
                  <a:r>
                    <a:rPr lang="en-US" sz="1400"/>
                    <a:t> of the pipeline at any given time.</a:t>
                  </a:r>
                </a:p>
              </p:txBody>
            </p:sp>
          </p:grpSp>
          <p:grpSp>
            <p:nvGrpSpPr>
              <p:cNvPr id="14" name="Group 13">
                <a:extLst>
                  <a:ext uri="{FF2B5EF4-FFF2-40B4-BE49-F238E27FC236}">
                    <a16:creationId xmlns:a16="http://schemas.microsoft.com/office/drawing/2014/main" id="{E67A0F3F-63FD-754D-73CF-424D4C6CF909}"/>
                  </a:ext>
                </a:extLst>
              </p:cNvPr>
              <p:cNvGrpSpPr/>
              <p:nvPr/>
            </p:nvGrpSpPr>
            <p:grpSpPr>
              <a:xfrm>
                <a:off x="879705" y="2980742"/>
                <a:ext cx="10317155" cy="1387189"/>
                <a:chOff x="928785" y="2010893"/>
                <a:chExt cx="10317155" cy="1387189"/>
              </a:xfrm>
            </p:grpSpPr>
            <p:sp>
              <p:nvSpPr>
                <p:cNvPr id="19" name="Freeform: Shape 78">
                  <a:extLst>
                    <a:ext uri="{FF2B5EF4-FFF2-40B4-BE49-F238E27FC236}">
                      <a16:creationId xmlns:a16="http://schemas.microsoft.com/office/drawing/2014/main" id="{920587D2-3C44-2FEC-8BD7-0B465B790906}"/>
                    </a:ext>
                  </a:extLst>
                </p:cNvPr>
                <p:cNvSpPr/>
                <p:nvPr/>
              </p:nvSpPr>
              <p:spPr>
                <a:xfrm>
                  <a:off x="1032163" y="2010893"/>
                  <a:ext cx="10213777" cy="1336516"/>
                </a:xfrm>
                <a:custGeom>
                  <a:avLst/>
                  <a:gdLst>
                    <a:gd name="connsiteX0" fmla="*/ 0 w 1565920"/>
                    <a:gd name="connsiteY0" fmla="*/ 0 h 2064111"/>
                    <a:gd name="connsiteX1" fmla="*/ 954733 w 1565920"/>
                    <a:gd name="connsiteY1" fmla="*/ 0 h 2064111"/>
                    <a:gd name="connsiteX2" fmla="*/ 954733 w 1565920"/>
                    <a:gd name="connsiteY2" fmla="*/ 356761 h 2064111"/>
                    <a:gd name="connsiteX3" fmla="*/ 954734 w 1565920"/>
                    <a:gd name="connsiteY3" fmla="*/ 356761 h 2064111"/>
                    <a:gd name="connsiteX4" fmla="*/ 954734 w 1565920"/>
                    <a:gd name="connsiteY4" fmla="*/ 440922 h 2064111"/>
                    <a:gd name="connsiteX5" fmla="*/ 1338276 w 1565920"/>
                    <a:gd name="connsiteY5" fmla="*/ 661482 h 2064111"/>
                    <a:gd name="connsiteX6" fmla="*/ 1565920 w 1565920"/>
                    <a:gd name="connsiteY6" fmla="*/ 530572 h 2064111"/>
                    <a:gd name="connsiteX7" fmla="*/ 1565920 w 1565920"/>
                    <a:gd name="connsiteY7" fmla="*/ 2064111 h 2064111"/>
                    <a:gd name="connsiteX8" fmla="*/ 0 w 1565920"/>
                    <a:gd name="connsiteY8" fmla="*/ 2064111 h 2064111"/>
                    <a:gd name="connsiteX0" fmla="*/ 0 w 1565920"/>
                    <a:gd name="connsiteY0" fmla="*/ 0 h 2064111"/>
                    <a:gd name="connsiteX1" fmla="*/ 954733 w 1565920"/>
                    <a:gd name="connsiteY1" fmla="*/ 0 h 2064111"/>
                    <a:gd name="connsiteX2" fmla="*/ 954733 w 1565920"/>
                    <a:gd name="connsiteY2" fmla="*/ 356761 h 2064111"/>
                    <a:gd name="connsiteX3" fmla="*/ 954734 w 1565920"/>
                    <a:gd name="connsiteY3" fmla="*/ 356761 h 2064111"/>
                    <a:gd name="connsiteX4" fmla="*/ 1338276 w 1565920"/>
                    <a:gd name="connsiteY4" fmla="*/ 661482 h 2064111"/>
                    <a:gd name="connsiteX5" fmla="*/ 1565920 w 1565920"/>
                    <a:gd name="connsiteY5" fmla="*/ 530572 h 2064111"/>
                    <a:gd name="connsiteX6" fmla="*/ 1565920 w 1565920"/>
                    <a:gd name="connsiteY6" fmla="*/ 2064111 h 2064111"/>
                    <a:gd name="connsiteX7" fmla="*/ 0 w 1565920"/>
                    <a:gd name="connsiteY7" fmla="*/ 2064111 h 2064111"/>
                    <a:gd name="connsiteX8" fmla="*/ 0 w 1565920"/>
                    <a:gd name="connsiteY8" fmla="*/ 0 h 2064111"/>
                    <a:gd name="connsiteX0" fmla="*/ 0 w 1565920"/>
                    <a:gd name="connsiteY0" fmla="*/ 0 h 2064111"/>
                    <a:gd name="connsiteX1" fmla="*/ 954733 w 1565920"/>
                    <a:gd name="connsiteY1" fmla="*/ 0 h 2064111"/>
                    <a:gd name="connsiteX2" fmla="*/ 954733 w 1565920"/>
                    <a:gd name="connsiteY2" fmla="*/ 356761 h 2064111"/>
                    <a:gd name="connsiteX3" fmla="*/ 1338276 w 1565920"/>
                    <a:gd name="connsiteY3" fmla="*/ 661482 h 2064111"/>
                    <a:gd name="connsiteX4" fmla="*/ 1565920 w 1565920"/>
                    <a:gd name="connsiteY4" fmla="*/ 530572 h 2064111"/>
                    <a:gd name="connsiteX5" fmla="*/ 1565920 w 1565920"/>
                    <a:gd name="connsiteY5" fmla="*/ 2064111 h 2064111"/>
                    <a:gd name="connsiteX6" fmla="*/ 0 w 1565920"/>
                    <a:gd name="connsiteY6" fmla="*/ 2064111 h 2064111"/>
                    <a:gd name="connsiteX7" fmla="*/ 0 w 1565920"/>
                    <a:gd name="connsiteY7" fmla="*/ 0 h 2064111"/>
                    <a:gd name="connsiteX0" fmla="*/ 0 w 1565920"/>
                    <a:gd name="connsiteY0" fmla="*/ 0 h 2064111"/>
                    <a:gd name="connsiteX1" fmla="*/ 954733 w 1565920"/>
                    <a:gd name="connsiteY1" fmla="*/ 0 h 2064111"/>
                    <a:gd name="connsiteX2" fmla="*/ 954733 w 1565920"/>
                    <a:gd name="connsiteY2" fmla="*/ 35676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5920 w 1565920"/>
                    <a:gd name="connsiteY2" fmla="*/ 530572 h 2064111"/>
                    <a:gd name="connsiteX3" fmla="*/ 1565920 w 1565920"/>
                    <a:gd name="connsiteY3" fmla="*/ 2064111 h 2064111"/>
                    <a:gd name="connsiteX4" fmla="*/ 0 w 1565920"/>
                    <a:gd name="connsiteY4" fmla="*/ 2064111 h 2064111"/>
                    <a:gd name="connsiteX5" fmla="*/ 0 w 1565920"/>
                    <a:gd name="connsiteY5" fmla="*/ 0 h 2064111"/>
                    <a:gd name="connsiteX0" fmla="*/ 0 w 1565920"/>
                    <a:gd name="connsiteY0" fmla="*/ 0 h 2064111"/>
                    <a:gd name="connsiteX1" fmla="*/ 954733 w 1565920"/>
                    <a:gd name="connsiteY1" fmla="*/ 0 h 2064111"/>
                    <a:gd name="connsiteX2" fmla="*/ 1160805 w 1565920"/>
                    <a:gd name="connsiteY2" fmla="*/ 176913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0855 w 1565920"/>
                    <a:gd name="connsiteY2" fmla="*/ 5308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7680 w 1565920"/>
                    <a:gd name="connsiteY2" fmla="*/ 1498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4505 w 1565920"/>
                    <a:gd name="connsiteY2" fmla="*/ 863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4505 w 1565920"/>
                    <a:gd name="connsiteY2" fmla="*/ 228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6886 w 1565920"/>
                    <a:gd name="connsiteY2" fmla="*/ 705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1648 w 1565920"/>
                    <a:gd name="connsiteY2" fmla="*/ 705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4030 w 1565920"/>
                    <a:gd name="connsiteY2" fmla="*/ 705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4030 w 1565920"/>
                    <a:gd name="connsiteY2" fmla="*/ 4670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93 h 2064204"/>
                    <a:gd name="connsiteX1" fmla="*/ 954733 w 1565920"/>
                    <a:gd name="connsiteY1" fmla="*/ 93 h 2064204"/>
                    <a:gd name="connsiteX2" fmla="*/ 1564030 w 1565920"/>
                    <a:gd name="connsiteY2" fmla="*/ 0 h 2064204"/>
                    <a:gd name="connsiteX3" fmla="*/ 1565920 w 1565920"/>
                    <a:gd name="connsiteY3" fmla="*/ 530665 h 2064204"/>
                    <a:gd name="connsiteX4" fmla="*/ 1565920 w 1565920"/>
                    <a:gd name="connsiteY4" fmla="*/ 2064204 h 2064204"/>
                    <a:gd name="connsiteX5" fmla="*/ 0 w 1565920"/>
                    <a:gd name="connsiteY5" fmla="*/ 2064204 h 2064204"/>
                    <a:gd name="connsiteX6" fmla="*/ 0 w 1565920"/>
                    <a:gd name="connsiteY6" fmla="*/ 93 h 206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65920" h="2064204">
                      <a:moveTo>
                        <a:pt x="0" y="93"/>
                      </a:moveTo>
                      <a:lnTo>
                        <a:pt x="954733" y="93"/>
                      </a:lnTo>
                      <a:lnTo>
                        <a:pt x="1564030" y="0"/>
                      </a:lnTo>
                      <a:cubicBezTo>
                        <a:pt x="1565718" y="159161"/>
                        <a:pt x="1564232" y="371504"/>
                        <a:pt x="1565920" y="530665"/>
                      </a:cubicBezTo>
                      <a:lnTo>
                        <a:pt x="1565920" y="2064204"/>
                      </a:lnTo>
                      <a:lnTo>
                        <a:pt x="0" y="2064204"/>
                      </a:lnTo>
                      <a:lnTo>
                        <a:pt x="0" y="93"/>
                      </a:lnTo>
                      <a:close/>
                    </a:path>
                  </a:pathLst>
                </a:cu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Rectangle 19">
                  <a:extLst>
                    <a:ext uri="{FF2B5EF4-FFF2-40B4-BE49-F238E27FC236}">
                      <a16:creationId xmlns:a16="http://schemas.microsoft.com/office/drawing/2014/main" id="{4054F7AF-5951-4B49-9B5D-9E2C57207F83}"/>
                    </a:ext>
                  </a:extLst>
                </p:cNvPr>
                <p:cNvSpPr/>
                <p:nvPr/>
              </p:nvSpPr>
              <p:spPr>
                <a:xfrm>
                  <a:off x="928785" y="2011039"/>
                  <a:ext cx="95328" cy="1336370"/>
                </a:xfrm>
                <a:prstGeom prst="rect">
                  <a:avLst/>
                </a:prstGeom>
                <a:solidFill>
                  <a:srgbClr val="03669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TextBox 20">
                  <a:extLst>
                    <a:ext uri="{FF2B5EF4-FFF2-40B4-BE49-F238E27FC236}">
                      <a16:creationId xmlns:a16="http://schemas.microsoft.com/office/drawing/2014/main" id="{875614B2-AE15-B5A0-23F3-00DC90FCD36A}"/>
                    </a:ext>
                  </a:extLst>
                </p:cNvPr>
                <p:cNvSpPr txBox="1"/>
                <p:nvPr/>
              </p:nvSpPr>
              <p:spPr>
                <a:xfrm>
                  <a:off x="1032163" y="2010893"/>
                  <a:ext cx="9579852" cy="1387189"/>
                </a:xfrm>
                <a:prstGeom prst="rect">
                  <a:avLst/>
                </a:prstGeom>
                <a:noFill/>
              </p:spPr>
              <p:txBody>
                <a:bodyPr wrap="square">
                  <a:spAutoFit/>
                </a:bodyPr>
                <a:lstStyle/>
                <a:p>
                  <a:r>
                    <a:rPr lang="en-US" sz="1400"/>
                    <a:t>All 100 prospects </a:t>
                  </a:r>
                  <a:r>
                    <a:rPr lang="en-US" sz="1400" b="1"/>
                    <a:t>need regular stewardship</a:t>
                  </a:r>
                  <a:r>
                    <a:rPr lang="en-US" sz="1400"/>
                    <a:t>. Distribution and size of portfolios should take this into account.</a:t>
                  </a:r>
                  <a:endParaRPr lang="en-US" sz="1200"/>
                </a:p>
              </p:txBody>
            </p:sp>
          </p:grpSp>
          <p:grpSp>
            <p:nvGrpSpPr>
              <p:cNvPr id="15" name="Group 14">
                <a:extLst>
                  <a:ext uri="{FF2B5EF4-FFF2-40B4-BE49-F238E27FC236}">
                    <a16:creationId xmlns:a16="http://schemas.microsoft.com/office/drawing/2014/main" id="{EC24A725-991D-DF79-7ADA-5DD71BB244DD}"/>
                  </a:ext>
                </a:extLst>
              </p:cNvPr>
              <p:cNvGrpSpPr/>
              <p:nvPr/>
            </p:nvGrpSpPr>
            <p:grpSpPr>
              <a:xfrm>
                <a:off x="879705" y="4877776"/>
                <a:ext cx="10317155" cy="1387189"/>
                <a:chOff x="928785" y="2010893"/>
                <a:chExt cx="10317155" cy="1387189"/>
              </a:xfrm>
            </p:grpSpPr>
            <p:sp>
              <p:nvSpPr>
                <p:cNvPr id="16" name="Freeform: Shape 78">
                  <a:extLst>
                    <a:ext uri="{FF2B5EF4-FFF2-40B4-BE49-F238E27FC236}">
                      <a16:creationId xmlns:a16="http://schemas.microsoft.com/office/drawing/2014/main" id="{3331AC92-2FAD-AA1E-6382-540CA5F68EFC}"/>
                    </a:ext>
                  </a:extLst>
                </p:cNvPr>
                <p:cNvSpPr/>
                <p:nvPr/>
              </p:nvSpPr>
              <p:spPr>
                <a:xfrm>
                  <a:off x="1032163" y="2010893"/>
                  <a:ext cx="10213777" cy="1336516"/>
                </a:xfrm>
                <a:custGeom>
                  <a:avLst/>
                  <a:gdLst>
                    <a:gd name="connsiteX0" fmla="*/ 0 w 1565920"/>
                    <a:gd name="connsiteY0" fmla="*/ 0 h 2064111"/>
                    <a:gd name="connsiteX1" fmla="*/ 954733 w 1565920"/>
                    <a:gd name="connsiteY1" fmla="*/ 0 h 2064111"/>
                    <a:gd name="connsiteX2" fmla="*/ 954733 w 1565920"/>
                    <a:gd name="connsiteY2" fmla="*/ 356761 h 2064111"/>
                    <a:gd name="connsiteX3" fmla="*/ 954734 w 1565920"/>
                    <a:gd name="connsiteY3" fmla="*/ 356761 h 2064111"/>
                    <a:gd name="connsiteX4" fmla="*/ 954734 w 1565920"/>
                    <a:gd name="connsiteY4" fmla="*/ 440922 h 2064111"/>
                    <a:gd name="connsiteX5" fmla="*/ 1338276 w 1565920"/>
                    <a:gd name="connsiteY5" fmla="*/ 661482 h 2064111"/>
                    <a:gd name="connsiteX6" fmla="*/ 1565920 w 1565920"/>
                    <a:gd name="connsiteY6" fmla="*/ 530572 h 2064111"/>
                    <a:gd name="connsiteX7" fmla="*/ 1565920 w 1565920"/>
                    <a:gd name="connsiteY7" fmla="*/ 2064111 h 2064111"/>
                    <a:gd name="connsiteX8" fmla="*/ 0 w 1565920"/>
                    <a:gd name="connsiteY8" fmla="*/ 2064111 h 2064111"/>
                    <a:gd name="connsiteX0" fmla="*/ 0 w 1565920"/>
                    <a:gd name="connsiteY0" fmla="*/ 0 h 2064111"/>
                    <a:gd name="connsiteX1" fmla="*/ 954733 w 1565920"/>
                    <a:gd name="connsiteY1" fmla="*/ 0 h 2064111"/>
                    <a:gd name="connsiteX2" fmla="*/ 954733 w 1565920"/>
                    <a:gd name="connsiteY2" fmla="*/ 356761 h 2064111"/>
                    <a:gd name="connsiteX3" fmla="*/ 954734 w 1565920"/>
                    <a:gd name="connsiteY3" fmla="*/ 356761 h 2064111"/>
                    <a:gd name="connsiteX4" fmla="*/ 1338276 w 1565920"/>
                    <a:gd name="connsiteY4" fmla="*/ 661482 h 2064111"/>
                    <a:gd name="connsiteX5" fmla="*/ 1565920 w 1565920"/>
                    <a:gd name="connsiteY5" fmla="*/ 530572 h 2064111"/>
                    <a:gd name="connsiteX6" fmla="*/ 1565920 w 1565920"/>
                    <a:gd name="connsiteY6" fmla="*/ 2064111 h 2064111"/>
                    <a:gd name="connsiteX7" fmla="*/ 0 w 1565920"/>
                    <a:gd name="connsiteY7" fmla="*/ 2064111 h 2064111"/>
                    <a:gd name="connsiteX8" fmla="*/ 0 w 1565920"/>
                    <a:gd name="connsiteY8" fmla="*/ 0 h 2064111"/>
                    <a:gd name="connsiteX0" fmla="*/ 0 w 1565920"/>
                    <a:gd name="connsiteY0" fmla="*/ 0 h 2064111"/>
                    <a:gd name="connsiteX1" fmla="*/ 954733 w 1565920"/>
                    <a:gd name="connsiteY1" fmla="*/ 0 h 2064111"/>
                    <a:gd name="connsiteX2" fmla="*/ 954733 w 1565920"/>
                    <a:gd name="connsiteY2" fmla="*/ 356761 h 2064111"/>
                    <a:gd name="connsiteX3" fmla="*/ 1338276 w 1565920"/>
                    <a:gd name="connsiteY3" fmla="*/ 661482 h 2064111"/>
                    <a:gd name="connsiteX4" fmla="*/ 1565920 w 1565920"/>
                    <a:gd name="connsiteY4" fmla="*/ 530572 h 2064111"/>
                    <a:gd name="connsiteX5" fmla="*/ 1565920 w 1565920"/>
                    <a:gd name="connsiteY5" fmla="*/ 2064111 h 2064111"/>
                    <a:gd name="connsiteX6" fmla="*/ 0 w 1565920"/>
                    <a:gd name="connsiteY6" fmla="*/ 2064111 h 2064111"/>
                    <a:gd name="connsiteX7" fmla="*/ 0 w 1565920"/>
                    <a:gd name="connsiteY7" fmla="*/ 0 h 2064111"/>
                    <a:gd name="connsiteX0" fmla="*/ 0 w 1565920"/>
                    <a:gd name="connsiteY0" fmla="*/ 0 h 2064111"/>
                    <a:gd name="connsiteX1" fmla="*/ 954733 w 1565920"/>
                    <a:gd name="connsiteY1" fmla="*/ 0 h 2064111"/>
                    <a:gd name="connsiteX2" fmla="*/ 954733 w 1565920"/>
                    <a:gd name="connsiteY2" fmla="*/ 35676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5920 w 1565920"/>
                    <a:gd name="connsiteY2" fmla="*/ 530572 h 2064111"/>
                    <a:gd name="connsiteX3" fmla="*/ 1565920 w 1565920"/>
                    <a:gd name="connsiteY3" fmla="*/ 2064111 h 2064111"/>
                    <a:gd name="connsiteX4" fmla="*/ 0 w 1565920"/>
                    <a:gd name="connsiteY4" fmla="*/ 2064111 h 2064111"/>
                    <a:gd name="connsiteX5" fmla="*/ 0 w 1565920"/>
                    <a:gd name="connsiteY5" fmla="*/ 0 h 2064111"/>
                    <a:gd name="connsiteX0" fmla="*/ 0 w 1565920"/>
                    <a:gd name="connsiteY0" fmla="*/ 0 h 2064111"/>
                    <a:gd name="connsiteX1" fmla="*/ 954733 w 1565920"/>
                    <a:gd name="connsiteY1" fmla="*/ 0 h 2064111"/>
                    <a:gd name="connsiteX2" fmla="*/ 1160805 w 1565920"/>
                    <a:gd name="connsiteY2" fmla="*/ 176913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0855 w 1565920"/>
                    <a:gd name="connsiteY2" fmla="*/ 5308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7680 w 1565920"/>
                    <a:gd name="connsiteY2" fmla="*/ 1498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4505 w 1565920"/>
                    <a:gd name="connsiteY2" fmla="*/ 863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4505 w 1565920"/>
                    <a:gd name="connsiteY2" fmla="*/ 228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6886 w 1565920"/>
                    <a:gd name="connsiteY2" fmla="*/ 705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1648 w 1565920"/>
                    <a:gd name="connsiteY2" fmla="*/ 705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4030 w 1565920"/>
                    <a:gd name="connsiteY2" fmla="*/ 705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4030 w 1565920"/>
                    <a:gd name="connsiteY2" fmla="*/ 4670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93 h 2064204"/>
                    <a:gd name="connsiteX1" fmla="*/ 954733 w 1565920"/>
                    <a:gd name="connsiteY1" fmla="*/ 93 h 2064204"/>
                    <a:gd name="connsiteX2" fmla="*/ 1564030 w 1565920"/>
                    <a:gd name="connsiteY2" fmla="*/ 0 h 2064204"/>
                    <a:gd name="connsiteX3" fmla="*/ 1565920 w 1565920"/>
                    <a:gd name="connsiteY3" fmla="*/ 530665 h 2064204"/>
                    <a:gd name="connsiteX4" fmla="*/ 1565920 w 1565920"/>
                    <a:gd name="connsiteY4" fmla="*/ 2064204 h 2064204"/>
                    <a:gd name="connsiteX5" fmla="*/ 0 w 1565920"/>
                    <a:gd name="connsiteY5" fmla="*/ 2064204 h 2064204"/>
                    <a:gd name="connsiteX6" fmla="*/ 0 w 1565920"/>
                    <a:gd name="connsiteY6" fmla="*/ 93 h 206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65920" h="2064204">
                      <a:moveTo>
                        <a:pt x="0" y="93"/>
                      </a:moveTo>
                      <a:lnTo>
                        <a:pt x="954733" y="93"/>
                      </a:lnTo>
                      <a:lnTo>
                        <a:pt x="1564030" y="0"/>
                      </a:lnTo>
                      <a:cubicBezTo>
                        <a:pt x="1565718" y="159161"/>
                        <a:pt x="1564232" y="371504"/>
                        <a:pt x="1565920" y="530665"/>
                      </a:cubicBezTo>
                      <a:lnTo>
                        <a:pt x="1565920" y="2064204"/>
                      </a:lnTo>
                      <a:lnTo>
                        <a:pt x="0" y="2064204"/>
                      </a:lnTo>
                      <a:lnTo>
                        <a:pt x="0" y="93"/>
                      </a:lnTo>
                      <a:close/>
                    </a:path>
                  </a:pathLst>
                </a:cu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z</a:t>
                  </a:r>
                </a:p>
              </p:txBody>
            </p:sp>
            <p:sp>
              <p:nvSpPr>
                <p:cNvPr id="17" name="Rectangle 16">
                  <a:extLst>
                    <a:ext uri="{FF2B5EF4-FFF2-40B4-BE49-F238E27FC236}">
                      <a16:creationId xmlns:a16="http://schemas.microsoft.com/office/drawing/2014/main" id="{E0CA7143-A73B-322B-99E2-07B49A8F166D}"/>
                    </a:ext>
                  </a:extLst>
                </p:cNvPr>
                <p:cNvSpPr/>
                <p:nvPr/>
              </p:nvSpPr>
              <p:spPr>
                <a:xfrm>
                  <a:off x="928785" y="2011039"/>
                  <a:ext cx="95328" cy="1336370"/>
                </a:xfrm>
                <a:prstGeom prst="rect">
                  <a:avLst/>
                </a:prstGeom>
                <a:solidFill>
                  <a:srgbClr val="03669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TextBox 17">
                  <a:extLst>
                    <a:ext uri="{FF2B5EF4-FFF2-40B4-BE49-F238E27FC236}">
                      <a16:creationId xmlns:a16="http://schemas.microsoft.com/office/drawing/2014/main" id="{C1014339-4E7F-192A-4A97-4FBEBAB65A29}"/>
                    </a:ext>
                  </a:extLst>
                </p:cNvPr>
                <p:cNvSpPr txBox="1"/>
                <p:nvPr/>
              </p:nvSpPr>
              <p:spPr>
                <a:xfrm>
                  <a:off x="1024112" y="2010893"/>
                  <a:ext cx="9398606" cy="1387189"/>
                </a:xfrm>
                <a:prstGeom prst="rect">
                  <a:avLst/>
                </a:prstGeom>
                <a:noFill/>
              </p:spPr>
              <p:txBody>
                <a:bodyPr wrap="square">
                  <a:spAutoFit/>
                </a:bodyPr>
                <a:lstStyle/>
                <a:p>
                  <a:r>
                    <a:rPr lang="en-US" sz="1400"/>
                    <a:t>Smaller organizations need </a:t>
                  </a:r>
                  <a:r>
                    <a:rPr lang="en-US" sz="1400" b="1"/>
                    <a:t>to build balanced portfolios with prospects at each stage in the donor cycle </a:t>
                  </a:r>
                  <a:r>
                    <a:rPr lang="en-US" sz="1400"/>
                    <a:t>to ensure that all donors and prospects have someone paying appropriate attention to them.</a:t>
                  </a:r>
                </a:p>
              </p:txBody>
            </p:sp>
          </p:grpSp>
        </p:grpSp>
        <p:sp>
          <p:nvSpPr>
            <p:cNvPr id="25" name="Freeform: Shape 78">
              <a:extLst>
                <a:ext uri="{FF2B5EF4-FFF2-40B4-BE49-F238E27FC236}">
                  <a16:creationId xmlns:a16="http://schemas.microsoft.com/office/drawing/2014/main" id="{391565AE-0972-C085-29C4-47884F7470AB}"/>
                </a:ext>
              </a:extLst>
            </p:cNvPr>
            <p:cNvSpPr/>
            <p:nvPr/>
          </p:nvSpPr>
          <p:spPr>
            <a:xfrm>
              <a:off x="293088" y="3559624"/>
              <a:ext cx="8288031" cy="504107"/>
            </a:xfrm>
            <a:custGeom>
              <a:avLst/>
              <a:gdLst>
                <a:gd name="connsiteX0" fmla="*/ 0 w 1565920"/>
                <a:gd name="connsiteY0" fmla="*/ 0 h 2064111"/>
                <a:gd name="connsiteX1" fmla="*/ 954733 w 1565920"/>
                <a:gd name="connsiteY1" fmla="*/ 0 h 2064111"/>
                <a:gd name="connsiteX2" fmla="*/ 954733 w 1565920"/>
                <a:gd name="connsiteY2" fmla="*/ 356761 h 2064111"/>
                <a:gd name="connsiteX3" fmla="*/ 954734 w 1565920"/>
                <a:gd name="connsiteY3" fmla="*/ 356761 h 2064111"/>
                <a:gd name="connsiteX4" fmla="*/ 954734 w 1565920"/>
                <a:gd name="connsiteY4" fmla="*/ 440922 h 2064111"/>
                <a:gd name="connsiteX5" fmla="*/ 1338276 w 1565920"/>
                <a:gd name="connsiteY5" fmla="*/ 661482 h 2064111"/>
                <a:gd name="connsiteX6" fmla="*/ 1565920 w 1565920"/>
                <a:gd name="connsiteY6" fmla="*/ 530572 h 2064111"/>
                <a:gd name="connsiteX7" fmla="*/ 1565920 w 1565920"/>
                <a:gd name="connsiteY7" fmla="*/ 2064111 h 2064111"/>
                <a:gd name="connsiteX8" fmla="*/ 0 w 1565920"/>
                <a:gd name="connsiteY8" fmla="*/ 2064111 h 2064111"/>
                <a:gd name="connsiteX0" fmla="*/ 0 w 1565920"/>
                <a:gd name="connsiteY0" fmla="*/ 0 h 2064111"/>
                <a:gd name="connsiteX1" fmla="*/ 954733 w 1565920"/>
                <a:gd name="connsiteY1" fmla="*/ 0 h 2064111"/>
                <a:gd name="connsiteX2" fmla="*/ 954733 w 1565920"/>
                <a:gd name="connsiteY2" fmla="*/ 356761 h 2064111"/>
                <a:gd name="connsiteX3" fmla="*/ 954734 w 1565920"/>
                <a:gd name="connsiteY3" fmla="*/ 356761 h 2064111"/>
                <a:gd name="connsiteX4" fmla="*/ 1338276 w 1565920"/>
                <a:gd name="connsiteY4" fmla="*/ 661482 h 2064111"/>
                <a:gd name="connsiteX5" fmla="*/ 1565920 w 1565920"/>
                <a:gd name="connsiteY5" fmla="*/ 530572 h 2064111"/>
                <a:gd name="connsiteX6" fmla="*/ 1565920 w 1565920"/>
                <a:gd name="connsiteY6" fmla="*/ 2064111 h 2064111"/>
                <a:gd name="connsiteX7" fmla="*/ 0 w 1565920"/>
                <a:gd name="connsiteY7" fmla="*/ 2064111 h 2064111"/>
                <a:gd name="connsiteX8" fmla="*/ 0 w 1565920"/>
                <a:gd name="connsiteY8" fmla="*/ 0 h 2064111"/>
                <a:gd name="connsiteX0" fmla="*/ 0 w 1565920"/>
                <a:gd name="connsiteY0" fmla="*/ 0 h 2064111"/>
                <a:gd name="connsiteX1" fmla="*/ 954733 w 1565920"/>
                <a:gd name="connsiteY1" fmla="*/ 0 h 2064111"/>
                <a:gd name="connsiteX2" fmla="*/ 954733 w 1565920"/>
                <a:gd name="connsiteY2" fmla="*/ 356761 h 2064111"/>
                <a:gd name="connsiteX3" fmla="*/ 1338276 w 1565920"/>
                <a:gd name="connsiteY3" fmla="*/ 661482 h 2064111"/>
                <a:gd name="connsiteX4" fmla="*/ 1565920 w 1565920"/>
                <a:gd name="connsiteY4" fmla="*/ 530572 h 2064111"/>
                <a:gd name="connsiteX5" fmla="*/ 1565920 w 1565920"/>
                <a:gd name="connsiteY5" fmla="*/ 2064111 h 2064111"/>
                <a:gd name="connsiteX6" fmla="*/ 0 w 1565920"/>
                <a:gd name="connsiteY6" fmla="*/ 2064111 h 2064111"/>
                <a:gd name="connsiteX7" fmla="*/ 0 w 1565920"/>
                <a:gd name="connsiteY7" fmla="*/ 0 h 2064111"/>
                <a:gd name="connsiteX0" fmla="*/ 0 w 1565920"/>
                <a:gd name="connsiteY0" fmla="*/ 0 h 2064111"/>
                <a:gd name="connsiteX1" fmla="*/ 954733 w 1565920"/>
                <a:gd name="connsiteY1" fmla="*/ 0 h 2064111"/>
                <a:gd name="connsiteX2" fmla="*/ 954733 w 1565920"/>
                <a:gd name="connsiteY2" fmla="*/ 35676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5920 w 1565920"/>
                <a:gd name="connsiteY2" fmla="*/ 530572 h 2064111"/>
                <a:gd name="connsiteX3" fmla="*/ 1565920 w 1565920"/>
                <a:gd name="connsiteY3" fmla="*/ 2064111 h 2064111"/>
                <a:gd name="connsiteX4" fmla="*/ 0 w 1565920"/>
                <a:gd name="connsiteY4" fmla="*/ 2064111 h 2064111"/>
                <a:gd name="connsiteX5" fmla="*/ 0 w 1565920"/>
                <a:gd name="connsiteY5" fmla="*/ 0 h 2064111"/>
                <a:gd name="connsiteX0" fmla="*/ 0 w 1565920"/>
                <a:gd name="connsiteY0" fmla="*/ 0 h 2064111"/>
                <a:gd name="connsiteX1" fmla="*/ 954733 w 1565920"/>
                <a:gd name="connsiteY1" fmla="*/ 0 h 2064111"/>
                <a:gd name="connsiteX2" fmla="*/ 1160805 w 1565920"/>
                <a:gd name="connsiteY2" fmla="*/ 176913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0855 w 1565920"/>
                <a:gd name="connsiteY2" fmla="*/ 5308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7680 w 1565920"/>
                <a:gd name="connsiteY2" fmla="*/ 1498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4505 w 1565920"/>
                <a:gd name="connsiteY2" fmla="*/ 863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4505 w 1565920"/>
                <a:gd name="connsiteY2" fmla="*/ 228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6886 w 1565920"/>
                <a:gd name="connsiteY2" fmla="*/ 705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1648 w 1565920"/>
                <a:gd name="connsiteY2" fmla="*/ 705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4030 w 1565920"/>
                <a:gd name="connsiteY2" fmla="*/ 705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4030 w 1565920"/>
                <a:gd name="connsiteY2" fmla="*/ 4670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93 h 2064204"/>
                <a:gd name="connsiteX1" fmla="*/ 954733 w 1565920"/>
                <a:gd name="connsiteY1" fmla="*/ 93 h 2064204"/>
                <a:gd name="connsiteX2" fmla="*/ 1564030 w 1565920"/>
                <a:gd name="connsiteY2" fmla="*/ 0 h 2064204"/>
                <a:gd name="connsiteX3" fmla="*/ 1565920 w 1565920"/>
                <a:gd name="connsiteY3" fmla="*/ 530665 h 2064204"/>
                <a:gd name="connsiteX4" fmla="*/ 1565920 w 1565920"/>
                <a:gd name="connsiteY4" fmla="*/ 2064204 h 2064204"/>
                <a:gd name="connsiteX5" fmla="*/ 0 w 1565920"/>
                <a:gd name="connsiteY5" fmla="*/ 2064204 h 2064204"/>
                <a:gd name="connsiteX6" fmla="*/ 0 w 1565920"/>
                <a:gd name="connsiteY6" fmla="*/ 93 h 206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65920" h="2064204">
                  <a:moveTo>
                    <a:pt x="0" y="93"/>
                  </a:moveTo>
                  <a:lnTo>
                    <a:pt x="954733" y="93"/>
                  </a:lnTo>
                  <a:lnTo>
                    <a:pt x="1564030" y="0"/>
                  </a:lnTo>
                  <a:cubicBezTo>
                    <a:pt x="1565718" y="159161"/>
                    <a:pt x="1564232" y="371504"/>
                    <a:pt x="1565920" y="530665"/>
                  </a:cubicBezTo>
                  <a:lnTo>
                    <a:pt x="1565920" y="2064204"/>
                  </a:lnTo>
                  <a:lnTo>
                    <a:pt x="0" y="2064204"/>
                  </a:lnTo>
                  <a:lnTo>
                    <a:pt x="0" y="93"/>
                  </a:lnTo>
                  <a:close/>
                </a:path>
              </a:pathLst>
            </a:cu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z</a:t>
              </a:r>
            </a:p>
          </p:txBody>
        </p:sp>
        <p:sp>
          <p:nvSpPr>
            <p:cNvPr id="26" name="Rectangle 25">
              <a:extLst>
                <a:ext uri="{FF2B5EF4-FFF2-40B4-BE49-F238E27FC236}">
                  <a16:creationId xmlns:a16="http://schemas.microsoft.com/office/drawing/2014/main" id="{454CA1F8-C69B-13B0-7155-1F15E878D69F}"/>
                </a:ext>
              </a:extLst>
            </p:cNvPr>
            <p:cNvSpPr/>
            <p:nvPr/>
          </p:nvSpPr>
          <p:spPr>
            <a:xfrm>
              <a:off x="209201" y="3559679"/>
              <a:ext cx="77354" cy="504052"/>
            </a:xfrm>
            <a:prstGeom prst="rect">
              <a:avLst/>
            </a:prstGeom>
            <a:solidFill>
              <a:srgbClr val="03669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TextBox 26">
              <a:extLst>
                <a:ext uri="{FF2B5EF4-FFF2-40B4-BE49-F238E27FC236}">
                  <a16:creationId xmlns:a16="http://schemas.microsoft.com/office/drawing/2014/main" id="{B7A41657-51BD-B400-3DDA-372DA3CD08C2}"/>
                </a:ext>
              </a:extLst>
            </p:cNvPr>
            <p:cNvSpPr txBox="1"/>
            <p:nvPr/>
          </p:nvSpPr>
          <p:spPr>
            <a:xfrm>
              <a:off x="286555" y="3559624"/>
              <a:ext cx="7626556" cy="523220"/>
            </a:xfrm>
            <a:prstGeom prst="rect">
              <a:avLst/>
            </a:prstGeom>
            <a:noFill/>
          </p:spPr>
          <p:txBody>
            <a:bodyPr wrap="square">
              <a:spAutoFit/>
            </a:bodyPr>
            <a:lstStyle/>
            <a:p>
              <a:r>
                <a:rPr lang="en-US" sz="1400" dirty="0"/>
                <a:t>Organizations that received </a:t>
              </a:r>
              <a:r>
                <a:rPr lang="en-US" sz="1400" b="1" dirty="0"/>
                <a:t>four or more gifts of at least $1 million in the last three years have at least two full-time major gift fundraisers.</a:t>
              </a:r>
            </a:p>
          </p:txBody>
        </p:sp>
        <p:sp>
          <p:nvSpPr>
            <p:cNvPr id="29" name="Oval 28">
              <a:extLst>
                <a:ext uri="{FF2B5EF4-FFF2-40B4-BE49-F238E27FC236}">
                  <a16:creationId xmlns:a16="http://schemas.microsoft.com/office/drawing/2014/main" id="{99139934-F3D3-F938-12FA-7C720D3AD569}"/>
                </a:ext>
              </a:extLst>
            </p:cNvPr>
            <p:cNvSpPr/>
            <p:nvPr/>
          </p:nvSpPr>
          <p:spPr>
            <a:xfrm rot="5400000">
              <a:off x="8343488" y="1979992"/>
              <a:ext cx="393538" cy="394596"/>
            </a:xfrm>
            <a:prstGeom prst="ellipse">
              <a:avLst/>
            </a:prstGeom>
            <a:solidFill>
              <a:srgbClr val="03669A"/>
            </a:solidFill>
            <a:ln w="15875">
              <a:solidFill>
                <a:srgbClr val="03669A"/>
              </a:solidFill>
            </a:ln>
            <a:effectLst>
              <a:outerShdw blurRad="50800" dist="38100" dir="8100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Oval 29">
              <a:extLst>
                <a:ext uri="{FF2B5EF4-FFF2-40B4-BE49-F238E27FC236}">
                  <a16:creationId xmlns:a16="http://schemas.microsoft.com/office/drawing/2014/main" id="{C1600C6C-49C2-C466-A5BE-1B9315228629}"/>
                </a:ext>
              </a:extLst>
            </p:cNvPr>
            <p:cNvSpPr/>
            <p:nvPr/>
          </p:nvSpPr>
          <p:spPr>
            <a:xfrm rot="5400000">
              <a:off x="8343488" y="1247648"/>
              <a:ext cx="393538" cy="394596"/>
            </a:xfrm>
            <a:prstGeom prst="ellipse">
              <a:avLst/>
            </a:prstGeom>
            <a:solidFill>
              <a:srgbClr val="03669A"/>
            </a:solidFill>
            <a:ln w="15875">
              <a:solidFill>
                <a:srgbClr val="03669A"/>
              </a:solidFill>
            </a:ln>
            <a:effectLst>
              <a:outerShdw blurRad="50800" dist="38100" dir="8100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 name="Oval 30">
              <a:extLst>
                <a:ext uri="{FF2B5EF4-FFF2-40B4-BE49-F238E27FC236}">
                  <a16:creationId xmlns:a16="http://schemas.microsoft.com/office/drawing/2014/main" id="{A8DA0174-BA2D-4FC1-B930-3B32E1BF5DD2}"/>
                </a:ext>
              </a:extLst>
            </p:cNvPr>
            <p:cNvSpPr/>
            <p:nvPr/>
          </p:nvSpPr>
          <p:spPr>
            <a:xfrm rot="5400000">
              <a:off x="8343488" y="2705270"/>
              <a:ext cx="393538" cy="394596"/>
            </a:xfrm>
            <a:prstGeom prst="ellipse">
              <a:avLst/>
            </a:prstGeom>
            <a:solidFill>
              <a:srgbClr val="03669A"/>
            </a:solidFill>
            <a:ln w="15875">
              <a:solidFill>
                <a:srgbClr val="03669A"/>
              </a:solidFill>
            </a:ln>
            <a:effectLst>
              <a:outerShdw blurRad="50800" dist="38100" dir="8100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Oval 32">
              <a:extLst>
                <a:ext uri="{FF2B5EF4-FFF2-40B4-BE49-F238E27FC236}">
                  <a16:creationId xmlns:a16="http://schemas.microsoft.com/office/drawing/2014/main" id="{8EF07874-A3B6-2CB3-9227-F6E96782ECB7}"/>
                </a:ext>
              </a:extLst>
            </p:cNvPr>
            <p:cNvSpPr/>
            <p:nvPr/>
          </p:nvSpPr>
          <p:spPr>
            <a:xfrm rot="5400000">
              <a:off x="8343488" y="3437614"/>
              <a:ext cx="393538" cy="394596"/>
            </a:xfrm>
            <a:prstGeom prst="ellipse">
              <a:avLst/>
            </a:prstGeom>
            <a:solidFill>
              <a:srgbClr val="03669A"/>
            </a:solidFill>
            <a:ln w="15875">
              <a:solidFill>
                <a:srgbClr val="03669A"/>
              </a:solidFill>
            </a:ln>
            <a:effectLst>
              <a:outerShdw blurRad="50800" dist="38100" dir="8100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7" name="Picture 36" descr="Icon&#10;&#10;Description automatically generated">
              <a:extLst>
                <a:ext uri="{FF2B5EF4-FFF2-40B4-BE49-F238E27FC236}">
                  <a16:creationId xmlns:a16="http://schemas.microsoft.com/office/drawing/2014/main" id="{45423719-D30D-2923-51DD-F4BADE18B6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3485" y="1322031"/>
              <a:ext cx="233544" cy="233544"/>
            </a:xfrm>
            <a:prstGeom prst="rect">
              <a:avLst/>
            </a:prstGeom>
          </p:spPr>
        </p:pic>
        <p:pic>
          <p:nvPicPr>
            <p:cNvPr id="39" name="Picture 38" descr="Icon&#10;&#10;Description automatically generated">
              <a:extLst>
                <a:ext uri="{FF2B5EF4-FFF2-40B4-BE49-F238E27FC236}">
                  <a16:creationId xmlns:a16="http://schemas.microsoft.com/office/drawing/2014/main" id="{8D0B05D5-BC8E-95AE-D91E-94074140C0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08710" y="2045743"/>
              <a:ext cx="263093" cy="263093"/>
            </a:xfrm>
            <a:prstGeom prst="rect">
              <a:avLst/>
            </a:prstGeom>
          </p:spPr>
        </p:pic>
        <p:pic>
          <p:nvPicPr>
            <p:cNvPr id="40" name="Picture 39" descr="Icon&#10;&#10;Description automatically generated">
              <a:extLst>
                <a:ext uri="{FF2B5EF4-FFF2-40B4-BE49-F238E27FC236}">
                  <a16:creationId xmlns:a16="http://schemas.microsoft.com/office/drawing/2014/main" id="{C953DEF5-F1FD-8F8D-A2C2-FD8EF12D30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22735" y="2791999"/>
              <a:ext cx="223029" cy="223029"/>
            </a:xfrm>
            <a:prstGeom prst="rect">
              <a:avLst/>
            </a:prstGeom>
          </p:spPr>
        </p:pic>
        <p:pic>
          <p:nvPicPr>
            <p:cNvPr id="41" name="Picture 40" descr="Icon&#10;&#10;Description automatically generated">
              <a:extLst>
                <a:ext uri="{FF2B5EF4-FFF2-40B4-BE49-F238E27FC236}">
                  <a16:creationId xmlns:a16="http://schemas.microsoft.com/office/drawing/2014/main" id="{59ADC60E-3C59-945F-38D0-5B423697EF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29480" y="3540511"/>
              <a:ext cx="211307" cy="211307"/>
            </a:xfrm>
            <a:prstGeom prst="rect">
              <a:avLst/>
            </a:prstGeom>
          </p:spPr>
        </p:pic>
      </p:grpSp>
    </p:spTree>
    <p:extLst>
      <p:ext uri="{BB962C8B-B14F-4D97-AF65-F5344CB8AC3E}">
        <p14:creationId xmlns:p14="http://schemas.microsoft.com/office/powerpoint/2010/main" val="34163628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descr="A picture containing text&#10;&#10;Description automatically generated">
            <a:extLst>
              <a:ext uri="{FF2B5EF4-FFF2-40B4-BE49-F238E27FC236}">
                <a16:creationId xmlns:a16="http://schemas.microsoft.com/office/drawing/2014/main" id="{27E54444-268D-B516-FD0F-338AA63E71D3}"/>
              </a:ext>
            </a:extLst>
          </p:cNvPr>
          <p:cNvPicPr>
            <a:picLocks noChangeAspect="1"/>
          </p:cNvPicPr>
          <p:nvPr/>
        </p:nvPicPr>
        <p:blipFill>
          <a:blip r:embed="rId2"/>
          <a:stretch>
            <a:fillRect/>
          </a:stretch>
        </p:blipFill>
        <p:spPr>
          <a:xfrm>
            <a:off x="8589341" y="3885878"/>
            <a:ext cx="476109" cy="474154"/>
          </a:xfrm>
          <a:prstGeom prst="rect">
            <a:avLst/>
          </a:prstGeom>
        </p:spPr>
      </p:pic>
      <p:sp>
        <p:nvSpPr>
          <p:cNvPr id="43" name="Title 1">
            <a:extLst>
              <a:ext uri="{FF2B5EF4-FFF2-40B4-BE49-F238E27FC236}">
                <a16:creationId xmlns:a16="http://schemas.microsoft.com/office/drawing/2014/main" id="{1DAB353C-E40C-B8A0-839D-DEE68F586170}"/>
              </a:ext>
            </a:extLst>
          </p:cNvPr>
          <p:cNvSpPr>
            <a:spLocks noGrp="1"/>
          </p:cNvSpPr>
          <p:nvPr>
            <p:ph type="title"/>
          </p:nvPr>
        </p:nvSpPr>
        <p:spPr>
          <a:xfrm>
            <a:off x="72832" y="2166594"/>
            <a:ext cx="3383280" cy="799920"/>
          </a:xfrm>
        </p:spPr>
        <p:txBody>
          <a:bodyPr>
            <a:noAutofit/>
          </a:bodyPr>
          <a:lstStyle/>
          <a:p>
            <a:pPr algn="ctr"/>
            <a:r>
              <a:rPr lang="en-US" sz="2000" b="1">
                <a:solidFill>
                  <a:srgbClr val="03669A"/>
                </a:solidFill>
                <a:latin typeface="+mn-lt"/>
              </a:rPr>
              <a:t>AGENDA FOR </a:t>
            </a:r>
            <a:br>
              <a:rPr lang="en-US" sz="2000" b="1">
                <a:solidFill>
                  <a:srgbClr val="03669A"/>
                </a:solidFill>
                <a:latin typeface="+mn-lt"/>
              </a:rPr>
            </a:br>
            <a:r>
              <a:rPr lang="en-US" sz="2000" b="1">
                <a:solidFill>
                  <a:srgbClr val="03669A"/>
                </a:solidFill>
                <a:latin typeface="+mn-lt"/>
              </a:rPr>
              <a:t>TODAY</a:t>
            </a:r>
          </a:p>
        </p:txBody>
      </p:sp>
      <p:graphicFrame>
        <p:nvGraphicFramePr>
          <p:cNvPr id="2" name="Table 1">
            <a:extLst>
              <a:ext uri="{FF2B5EF4-FFF2-40B4-BE49-F238E27FC236}">
                <a16:creationId xmlns:a16="http://schemas.microsoft.com/office/drawing/2014/main" id="{0DE7DD73-05F2-D595-C9FB-2671987C277F}"/>
              </a:ext>
            </a:extLst>
          </p:cNvPr>
          <p:cNvGraphicFramePr>
            <a:graphicFrameLocks noGrp="1"/>
          </p:cNvGraphicFramePr>
          <p:nvPr>
            <p:extLst>
              <p:ext uri="{D42A27DB-BD31-4B8C-83A1-F6EECF244321}">
                <p14:modId xmlns:p14="http://schemas.microsoft.com/office/powerpoint/2010/main" val="885485759"/>
              </p:ext>
            </p:extLst>
          </p:nvPr>
        </p:nvGraphicFramePr>
        <p:xfrm>
          <a:off x="4165877" y="1059971"/>
          <a:ext cx="4661518" cy="2798356"/>
        </p:xfrm>
        <a:graphic>
          <a:graphicData uri="http://schemas.openxmlformats.org/drawingml/2006/table">
            <a:tbl>
              <a:tblPr firstRow="1" bandRow="1">
                <a:tableStyleId>{5C22544A-7EE6-4342-B048-85BDC9FD1C3A}</a:tableStyleId>
              </a:tblPr>
              <a:tblGrid>
                <a:gridCol w="3870066">
                  <a:extLst>
                    <a:ext uri="{9D8B030D-6E8A-4147-A177-3AD203B41FA5}">
                      <a16:colId xmlns:a16="http://schemas.microsoft.com/office/drawing/2014/main" val="20000"/>
                    </a:ext>
                  </a:extLst>
                </a:gridCol>
                <a:gridCol w="791452">
                  <a:extLst>
                    <a:ext uri="{9D8B030D-6E8A-4147-A177-3AD203B41FA5}">
                      <a16:colId xmlns:a16="http://schemas.microsoft.com/office/drawing/2014/main" val="20001"/>
                    </a:ext>
                  </a:extLst>
                </a:gridCol>
              </a:tblGrid>
              <a:tr h="699589">
                <a:tc>
                  <a:txBody>
                    <a:bodyPr/>
                    <a:lstStyle/>
                    <a:p>
                      <a:r>
                        <a:rPr lang="en-US" sz="1800" b="1">
                          <a:solidFill>
                            <a:schemeClr val="bg2">
                              <a:lumMod val="25000"/>
                            </a:schemeClr>
                          </a:solidFill>
                        </a:rPr>
                        <a:t>Overview of National Philanthropy Trends in Giving USA Data</a:t>
                      </a:r>
                    </a:p>
                  </a:txBody>
                  <a:tcPr anchor="ctr">
                    <a:lnL w="12700" cmpd="sng">
                      <a:noFill/>
                    </a:lnL>
                    <a:lnR w="12700" cmpd="sng">
                      <a:noFill/>
                    </a:lnR>
                    <a:lnT w="19050" cap="flat" cmpd="sng" algn="ctr">
                      <a:noFill/>
                      <a:prstDash val="solid"/>
                      <a:round/>
                      <a:headEnd type="none" w="med" len="med"/>
                      <a:tailEnd type="none" w="med" len="med"/>
                    </a:lnT>
                    <a:lnB w="12700" cap="flat" cmpd="sng" algn="ctr">
                      <a:solidFill>
                        <a:srgbClr val="03669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US" sz="1800" b="1">
                        <a:solidFill>
                          <a:srgbClr val="0085CA"/>
                        </a:solidFill>
                      </a:endParaRPr>
                    </a:p>
                  </a:txBody>
                  <a:tcPr anchor="ctr">
                    <a:lnL w="12700" cmpd="sng">
                      <a:noFill/>
                    </a:lnL>
                    <a:lnR w="12700" cmpd="sng">
                      <a:noFill/>
                    </a:lnR>
                    <a:lnT w="19050" cap="flat" cmpd="sng" algn="ctr">
                      <a:noFill/>
                      <a:prstDash val="solid"/>
                      <a:round/>
                      <a:headEnd type="none" w="med" len="med"/>
                      <a:tailEnd type="none" w="med" len="med"/>
                    </a:lnT>
                    <a:lnB w="12700" cap="flat" cmpd="sng" algn="ctr">
                      <a:solidFill>
                        <a:srgbClr val="03669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39937916"/>
                  </a:ext>
                </a:extLst>
              </a:tr>
              <a:tr h="699589">
                <a:tc>
                  <a:txBody>
                    <a:bodyPr/>
                    <a:lstStyle/>
                    <a:p>
                      <a:r>
                        <a:rPr lang="en-US" sz="1800" b="1">
                          <a:solidFill>
                            <a:schemeClr val="bg2">
                              <a:lumMod val="25000"/>
                            </a:schemeClr>
                          </a:solidFill>
                        </a:rPr>
                        <a:t>What Works – Trends and Lessons Learned in Major Giving </a:t>
                      </a:r>
                    </a:p>
                  </a:txBody>
                  <a:tcPr anchor="ctr">
                    <a:lnL w="12700" cmpd="sng">
                      <a:noFill/>
                    </a:lnL>
                    <a:lnR w="12700" cmpd="sng">
                      <a:noFill/>
                    </a:lnR>
                    <a:lnT w="12700" cap="flat" cmpd="sng" algn="ctr">
                      <a:solidFill>
                        <a:srgbClr val="03669A"/>
                      </a:solidFill>
                      <a:prstDash val="solid"/>
                      <a:round/>
                      <a:headEnd type="none" w="med" len="med"/>
                      <a:tailEnd type="none" w="med" len="med"/>
                    </a:lnT>
                    <a:lnB w="12700" cap="flat" cmpd="sng" algn="ctr">
                      <a:solidFill>
                        <a:srgbClr val="03669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US" sz="1800" b="1">
                        <a:solidFill>
                          <a:srgbClr val="0085CA"/>
                        </a:solidFill>
                      </a:endParaRPr>
                    </a:p>
                  </a:txBody>
                  <a:tcPr anchor="ctr">
                    <a:lnL w="12700" cmpd="sng">
                      <a:noFill/>
                    </a:lnL>
                    <a:lnR w="12700" cmpd="sng">
                      <a:noFill/>
                    </a:lnR>
                    <a:lnT w="12700" cap="flat" cmpd="sng" algn="ctr">
                      <a:solidFill>
                        <a:srgbClr val="03669A"/>
                      </a:solidFill>
                      <a:prstDash val="solid"/>
                      <a:round/>
                      <a:headEnd type="none" w="med" len="med"/>
                      <a:tailEnd type="none" w="med" len="med"/>
                    </a:lnT>
                    <a:lnB w="12700" cap="flat" cmpd="sng" algn="ctr">
                      <a:solidFill>
                        <a:srgbClr val="03669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699589">
                <a:tc>
                  <a:txBody>
                    <a:bodyPr/>
                    <a:lstStyle/>
                    <a:p>
                      <a:r>
                        <a:rPr lang="en-US" sz="1800" b="1">
                          <a:solidFill>
                            <a:schemeClr val="bg2">
                              <a:lumMod val="25000"/>
                            </a:schemeClr>
                          </a:solidFill>
                        </a:rPr>
                        <a:t>Building and Retaining Your Major Gifts Team</a:t>
                      </a:r>
                    </a:p>
                  </a:txBody>
                  <a:tcPr anchor="ctr">
                    <a:lnL w="12700" cmpd="sng">
                      <a:noFill/>
                    </a:lnL>
                    <a:lnR w="12700" cmpd="sng">
                      <a:noFill/>
                    </a:lnR>
                    <a:lnT w="12700" cap="flat" cmpd="sng" algn="ctr">
                      <a:solidFill>
                        <a:srgbClr val="03669A"/>
                      </a:solidFill>
                      <a:prstDash val="solid"/>
                      <a:round/>
                      <a:headEnd type="none" w="med" len="med"/>
                      <a:tailEnd type="none" w="med" len="med"/>
                    </a:lnT>
                    <a:lnB w="12700" cap="flat" cmpd="sng" algn="ctr">
                      <a:solidFill>
                        <a:srgbClr val="03669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US" sz="1800" b="1">
                        <a:solidFill>
                          <a:srgbClr val="0085CA"/>
                        </a:solidFill>
                      </a:endParaRPr>
                    </a:p>
                  </a:txBody>
                  <a:tcPr anchor="ctr">
                    <a:lnL w="12700" cmpd="sng">
                      <a:noFill/>
                    </a:lnL>
                    <a:lnR w="12700" cmpd="sng">
                      <a:noFill/>
                    </a:lnR>
                    <a:lnT w="12700" cap="flat" cmpd="sng" algn="ctr">
                      <a:solidFill>
                        <a:srgbClr val="03669A"/>
                      </a:solidFill>
                      <a:prstDash val="solid"/>
                      <a:round/>
                      <a:headEnd type="none" w="med" len="med"/>
                      <a:tailEnd type="none" w="med" len="med"/>
                    </a:lnT>
                    <a:lnB w="12700" cap="flat" cmpd="sng" algn="ctr">
                      <a:solidFill>
                        <a:srgbClr val="03669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52427189"/>
                  </a:ext>
                </a:extLst>
              </a:tr>
              <a:tr h="699589">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b="1" dirty="0">
                          <a:solidFill>
                            <a:schemeClr val="bg2">
                              <a:lumMod val="25000"/>
                            </a:schemeClr>
                          </a:solidFill>
                        </a:rPr>
                        <a:t>Maximizing Your Fundraising ROI with a High-Performance Team and Plan</a:t>
                      </a:r>
                    </a:p>
                  </a:txBody>
                  <a:tcPr anchor="ctr">
                    <a:lnL w="12700" cmpd="sng">
                      <a:noFill/>
                    </a:lnL>
                    <a:lnR w="12700" cmpd="sng">
                      <a:noFill/>
                    </a:lnR>
                    <a:lnT w="12700" cap="flat" cmpd="sng" algn="ctr">
                      <a:solidFill>
                        <a:srgbClr val="03669A"/>
                      </a:solidFill>
                      <a:prstDash val="solid"/>
                      <a:round/>
                      <a:headEnd type="none" w="med" len="med"/>
                      <a:tailEnd type="none" w="med" len="med"/>
                    </a:lnT>
                    <a:lnB w="12700" cap="flat" cmpd="sng" algn="ctr">
                      <a:solidFill>
                        <a:srgbClr val="03669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US" sz="1800" b="1" dirty="0">
                        <a:solidFill>
                          <a:srgbClr val="0085CA"/>
                        </a:solidFill>
                      </a:endParaRPr>
                    </a:p>
                  </a:txBody>
                  <a:tcPr anchor="ctr">
                    <a:lnL w="12700" cmpd="sng">
                      <a:noFill/>
                    </a:lnL>
                    <a:lnR w="12700" cmpd="sng">
                      <a:noFill/>
                    </a:lnR>
                    <a:lnT w="12700" cap="flat" cmpd="sng" algn="ctr">
                      <a:solidFill>
                        <a:srgbClr val="03669A"/>
                      </a:solidFill>
                      <a:prstDash val="solid"/>
                      <a:round/>
                      <a:headEnd type="none" w="med" len="med"/>
                      <a:tailEnd type="none" w="med" len="med"/>
                    </a:lnT>
                    <a:lnB w="12700" cap="flat" cmpd="sng" algn="ctr">
                      <a:solidFill>
                        <a:srgbClr val="03669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12064887"/>
                  </a:ext>
                </a:extLst>
              </a:tr>
            </a:tbl>
          </a:graphicData>
        </a:graphic>
      </p:graphicFrame>
      <p:cxnSp>
        <p:nvCxnSpPr>
          <p:cNvPr id="11" name="Straight Connector 10">
            <a:extLst>
              <a:ext uri="{FF2B5EF4-FFF2-40B4-BE49-F238E27FC236}">
                <a16:creationId xmlns:a16="http://schemas.microsoft.com/office/drawing/2014/main" id="{9549891D-1AC5-9C41-44F4-1843C58CAB04}"/>
              </a:ext>
            </a:extLst>
          </p:cNvPr>
          <p:cNvCxnSpPr>
            <a:cxnSpLocks/>
          </p:cNvCxnSpPr>
          <p:nvPr/>
        </p:nvCxnSpPr>
        <p:spPr>
          <a:xfrm>
            <a:off x="3574472" y="966354"/>
            <a:ext cx="0" cy="3200400"/>
          </a:xfrm>
          <a:prstGeom prst="line">
            <a:avLst/>
          </a:prstGeom>
          <a:ln>
            <a:solidFill>
              <a:srgbClr val="03669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0919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descr="A picture containing text&#10;&#10;Description automatically generated">
            <a:extLst>
              <a:ext uri="{FF2B5EF4-FFF2-40B4-BE49-F238E27FC236}">
                <a16:creationId xmlns:a16="http://schemas.microsoft.com/office/drawing/2014/main" id="{27E54444-268D-B516-FD0F-338AA63E71D3}"/>
              </a:ext>
            </a:extLst>
          </p:cNvPr>
          <p:cNvPicPr>
            <a:picLocks noChangeAspect="1"/>
          </p:cNvPicPr>
          <p:nvPr/>
        </p:nvPicPr>
        <p:blipFill>
          <a:blip r:embed="rId2"/>
          <a:stretch>
            <a:fillRect/>
          </a:stretch>
        </p:blipFill>
        <p:spPr>
          <a:xfrm>
            <a:off x="8589341" y="3885878"/>
            <a:ext cx="476109" cy="474154"/>
          </a:xfrm>
          <a:prstGeom prst="rect">
            <a:avLst/>
          </a:prstGeom>
        </p:spPr>
      </p:pic>
      <p:grpSp>
        <p:nvGrpSpPr>
          <p:cNvPr id="58" name="Group 57">
            <a:extLst>
              <a:ext uri="{FF2B5EF4-FFF2-40B4-BE49-F238E27FC236}">
                <a16:creationId xmlns:a16="http://schemas.microsoft.com/office/drawing/2014/main" id="{9500B554-32C9-2184-CA5C-8D3E0A8D49A5}"/>
              </a:ext>
            </a:extLst>
          </p:cNvPr>
          <p:cNvGrpSpPr/>
          <p:nvPr/>
        </p:nvGrpSpPr>
        <p:grpSpPr>
          <a:xfrm>
            <a:off x="433426" y="1337110"/>
            <a:ext cx="8155915" cy="2767143"/>
            <a:chOff x="1412574" y="957749"/>
            <a:chExt cx="6583216" cy="2767143"/>
          </a:xfrm>
        </p:grpSpPr>
        <p:grpSp>
          <p:nvGrpSpPr>
            <p:cNvPr id="25" name="Group 24">
              <a:extLst>
                <a:ext uri="{FF2B5EF4-FFF2-40B4-BE49-F238E27FC236}">
                  <a16:creationId xmlns:a16="http://schemas.microsoft.com/office/drawing/2014/main" id="{4B0D7547-D3A8-4CEA-C262-26DFCDE11861}"/>
                </a:ext>
              </a:extLst>
            </p:cNvPr>
            <p:cNvGrpSpPr/>
            <p:nvPr/>
          </p:nvGrpSpPr>
          <p:grpSpPr>
            <a:xfrm>
              <a:off x="1412574" y="1339059"/>
              <a:ext cx="6318851" cy="2324431"/>
              <a:chOff x="928785" y="2010894"/>
              <a:chExt cx="6810885" cy="3030721"/>
            </a:xfrm>
          </p:grpSpPr>
          <p:grpSp>
            <p:nvGrpSpPr>
              <p:cNvPr id="32" name="Group 31">
                <a:extLst>
                  <a:ext uri="{FF2B5EF4-FFF2-40B4-BE49-F238E27FC236}">
                    <a16:creationId xmlns:a16="http://schemas.microsoft.com/office/drawing/2014/main" id="{BFDFD251-F129-E1F7-0115-BA2F3F24D7FF}"/>
                  </a:ext>
                </a:extLst>
              </p:cNvPr>
              <p:cNvGrpSpPr/>
              <p:nvPr/>
            </p:nvGrpSpPr>
            <p:grpSpPr>
              <a:xfrm>
                <a:off x="928785" y="2010894"/>
                <a:ext cx="3191324" cy="3030716"/>
                <a:chOff x="1195853" y="1098096"/>
                <a:chExt cx="1909715" cy="1910108"/>
              </a:xfrm>
            </p:grpSpPr>
            <p:sp>
              <p:nvSpPr>
                <p:cNvPr id="34" name="Freeform: Shape 78">
                  <a:extLst>
                    <a:ext uri="{FF2B5EF4-FFF2-40B4-BE49-F238E27FC236}">
                      <a16:creationId xmlns:a16="http://schemas.microsoft.com/office/drawing/2014/main" id="{0A594E4D-0233-5063-10E3-6667E1232CB9}"/>
                    </a:ext>
                  </a:extLst>
                </p:cNvPr>
                <p:cNvSpPr/>
                <p:nvPr/>
              </p:nvSpPr>
              <p:spPr>
                <a:xfrm>
                  <a:off x="1257715" y="1098096"/>
                  <a:ext cx="1847853" cy="1910098"/>
                </a:xfrm>
                <a:custGeom>
                  <a:avLst/>
                  <a:gdLst>
                    <a:gd name="connsiteX0" fmla="*/ 0 w 1565920"/>
                    <a:gd name="connsiteY0" fmla="*/ 0 h 2064111"/>
                    <a:gd name="connsiteX1" fmla="*/ 954733 w 1565920"/>
                    <a:gd name="connsiteY1" fmla="*/ 0 h 2064111"/>
                    <a:gd name="connsiteX2" fmla="*/ 954733 w 1565920"/>
                    <a:gd name="connsiteY2" fmla="*/ 356761 h 2064111"/>
                    <a:gd name="connsiteX3" fmla="*/ 954734 w 1565920"/>
                    <a:gd name="connsiteY3" fmla="*/ 356761 h 2064111"/>
                    <a:gd name="connsiteX4" fmla="*/ 954734 w 1565920"/>
                    <a:gd name="connsiteY4" fmla="*/ 440922 h 2064111"/>
                    <a:gd name="connsiteX5" fmla="*/ 1338276 w 1565920"/>
                    <a:gd name="connsiteY5" fmla="*/ 661482 h 2064111"/>
                    <a:gd name="connsiteX6" fmla="*/ 1565920 w 1565920"/>
                    <a:gd name="connsiteY6" fmla="*/ 530572 h 2064111"/>
                    <a:gd name="connsiteX7" fmla="*/ 1565920 w 1565920"/>
                    <a:gd name="connsiteY7" fmla="*/ 2064111 h 2064111"/>
                    <a:gd name="connsiteX8" fmla="*/ 0 w 1565920"/>
                    <a:gd name="connsiteY8" fmla="*/ 2064111 h 2064111"/>
                    <a:gd name="connsiteX0" fmla="*/ 0 w 1565920"/>
                    <a:gd name="connsiteY0" fmla="*/ 0 h 2064111"/>
                    <a:gd name="connsiteX1" fmla="*/ 954733 w 1565920"/>
                    <a:gd name="connsiteY1" fmla="*/ 0 h 2064111"/>
                    <a:gd name="connsiteX2" fmla="*/ 954733 w 1565920"/>
                    <a:gd name="connsiteY2" fmla="*/ 356761 h 2064111"/>
                    <a:gd name="connsiteX3" fmla="*/ 954734 w 1565920"/>
                    <a:gd name="connsiteY3" fmla="*/ 356761 h 2064111"/>
                    <a:gd name="connsiteX4" fmla="*/ 1338276 w 1565920"/>
                    <a:gd name="connsiteY4" fmla="*/ 661482 h 2064111"/>
                    <a:gd name="connsiteX5" fmla="*/ 1565920 w 1565920"/>
                    <a:gd name="connsiteY5" fmla="*/ 530572 h 2064111"/>
                    <a:gd name="connsiteX6" fmla="*/ 1565920 w 1565920"/>
                    <a:gd name="connsiteY6" fmla="*/ 2064111 h 2064111"/>
                    <a:gd name="connsiteX7" fmla="*/ 0 w 1565920"/>
                    <a:gd name="connsiteY7" fmla="*/ 2064111 h 2064111"/>
                    <a:gd name="connsiteX8" fmla="*/ 0 w 1565920"/>
                    <a:gd name="connsiteY8" fmla="*/ 0 h 2064111"/>
                    <a:gd name="connsiteX0" fmla="*/ 0 w 1565920"/>
                    <a:gd name="connsiteY0" fmla="*/ 0 h 2064111"/>
                    <a:gd name="connsiteX1" fmla="*/ 954733 w 1565920"/>
                    <a:gd name="connsiteY1" fmla="*/ 0 h 2064111"/>
                    <a:gd name="connsiteX2" fmla="*/ 954733 w 1565920"/>
                    <a:gd name="connsiteY2" fmla="*/ 356761 h 2064111"/>
                    <a:gd name="connsiteX3" fmla="*/ 1338276 w 1565920"/>
                    <a:gd name="connsiteY3" fmla="*/ 661482 h 2064111"/>
                    <a:gd name="connsiteX4" fmla="*/ 1565920 w 1565920"/>
                    <a:gd name="connsiteY4" fmla="*/ 530572 h 2064111"/>
                    <a:gd name="connsiteX5" fmla="*/ 1565920 w 1565920"/>
                    <a:gd name="connsiteY5" fmla="*/ 2064111 h 2064111"/>
                    <a:gd name="connsiteX6" fmla="*/ 0 w 1565920"/>
                    <a:gd name="connsiteY6" fmla="*/ 2064111 h 2064111"/>
                    <a:gd name="connsiteX7" fmla="*/ 0 w 1565920"/>
                    <a:gd name="connsiteY7" fmla="*/ 0 h 2064111"/>
                    <a:gd name="connsiteX0" fmla="*/ 0 w 1565920"/>
                    <a:gd name="connsiteY0" fmla="*/ 0 h 2064111"/>
                    <a:gd name="connsiteX1" fmla="*/ 954733 w 1565920"/>
                    <a:gd name="connsiteY1" fmla="*/ 0 h 2064111"/>
                    <a:gd name="connsiteX2" fmla="*/ 954733 w 1565920"/>
                    <a:gd name="connsiteY2" fmla="*/ 35676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5920 w 1565920"/>
                    <a:gd name="connsiteY2" fmla="*/ 530572 h 2064111"/>
                    <a:gd name="connsiteX3" fmla="*/ 1565920 w 1565920"/>
                    <a:gd name="connsiteY3" fmla="*/ 2064111 h 2064111"/>
                    <a:gd name="connsiteX4" fmla="*/ 0 w 1565920"/>
                    <a:gd name="connsiteY4" fmla="*/ 2064111 h 2064111"/>
                    <a:gd name="connsiteX5" fmla="*/ 0 w 1565920"/>
                    <a:gd name="connsiteY5" fmla="*/ 0 h 2064111"/>
                    <a:gd name="connsiteX0" fmla="*/ 0 w 1565920"/>
                    <a:gd name="connsiteY0" fmla="*/ 0 h 2064111"/>
                    <a:gd name="connsiteX1" fmla="*/ 954733 w 1565920"/>
                    <a:gd name="connsiteY1" fmla="*/ 0 h 2064111"/>
                    <a:gd name="connsiteX2" fmla="*/ 1160805 w 1565920"/>
                    <a:gd name="connsiteY2" fmla="*/ 176913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0855 w 1565920"/>
                    <a:gd name="connsiteY2" fmla="*/ 5308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7680 w 1565920"/>
                    <a:gd name="connsiteY2" fmla="*/ 1498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4505 w 1565920"/>
                    <a:gd name="connsiteY2" fmla="*/ 863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4505 w 1565920"/>
                    <a:gd name="connsiteY2" fmla="*/ 228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6886 w 1565920"/>
                    <a:gd name="connsiteY2" fmla="*/ 705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1648 w 1565920"/>
                    <a:gd name="connsiteY2" fmla="*/ 705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4030 w 1565920"/>
                    <a:gd name="connsiteY2" fmla="*/ 705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4030 w 1565920"/>
                    <a:gd name="connsiteY2" fmla="*/ 4670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93 h 2064204"/>
                    <a:gd name="connsiteX1" fmla="*/ 954733 w 1565920"/>
                    <a:gd name="connsiteY1" fmla="*/ 93 h 2064204"/>
                    <a:gd name="connsiteX2" fmla="*/ 1564030 w 1565920"/>
                    <a:gd name="connsiteY2" fmla="*/ 0 h 2064204"/>
                    <a:gd name="connsiteX3" fmla="*/ 1565920 w 1565920"/>
                    <a:gd name="connsiteY3" fmla="*/ 530665 h 2064204"/>
                    <a:gd name="connsiteX4" fmla="*/ 1565920 w 1565920"/>
                    <a:gd name="connsiteY4" fmla="*/ 2064204 h 2064204"/>
                    <a:gd name="connsiteX5" fmla="*/ 0 w 1565920"/>
                    <a:gd name="connsiteY5" fmla="*/ 2064204 h 2064204"/>
                    <a:gd name="connsiteX6" fmla="*/ 0 w 1565920"/>
                    <a:gd name="connsiteY6" fmla="*/ 93 h 206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65920" h="2064204">
                      <a:moveTo>
                        <a:pt x="0" y="93"/>
                      </a:moveTo>
                      <a:lnTo>
                        <a:pt x="954733" y="93"/>
                      </a:lnTo>
                      <a:lnTo>
                        <a:pt x="1564030" y="0"/>
                      </a:lnTo>
                      <a:cubicBezTo>
                        <a:pt x="1565718" y="159161"/>
                        <a:pt x="1564232" y="371504"/>
                        <a:pt x="1565920" y="530665"/>
                      </a:cubicBezTo>
                      <a:lnTo>
                        <a:pt x="1565920" y="2064204"/>
                      </a:lnTo>
                      <a:lnTo>
                        <a:pt x="0" y="2064204"/>
                      </a:lnTo>
                      <a:lnTo>
                        <a:pt x="0" y="93"/>
                      </a:lnTo>
                      <a:close/>
                    </a:path>
                  </a:pathLst>
                </a:custGeom>
                <a:solidFill>
                  <a:srgbClr val="F8F8F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5" name="Rectangle 34">
                  <a:extLst>
                    <a:ext uri="{FF2B5EF4-FFF2-40B4-BE49-F238E27FC236}">
                      <a16:creationId xmlns:a16="http://schemas.microsoft.com/office/drawing/2014/main" id="{080F0C9A-4FA8-5D40-054C-36507145E24A}"/>
                    </a:ext>
                  </a:extLst>
                </p:cNvPr>
                <p:cNvSpPr/>
                <p:nvPr/>
              </p:nvSpPr>
              <p:spPr>
                <a:xfrm>
                  <a:off x="1195853" y="1098187"/>
                  <a:ext cx="37239" cy="1910017"/>
                </a:xfrm>
                <a:prstGeom prst="rect">
                  <a:avLst/>
                </a:prstGeom>
                <a:solidFill>
                  <a:srgbClr val="03669A"/>
                </a:solidFill>
                <a:ln>
                  <a:solidFill>
                    <a:srgbClr val="03669A"/>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28" name="Group 27">
                <a:extLst>
                  <a:ext uri="{FF2B5EF4-FFF2-40B4-BE49-F238E27FC236}">
                    <a16:creationId xmlns:a16="http://schemas.microsoft.com/office/drawing/2014/main" id="{4B064CD1-4135-D656-888E-1737397BB1A9}"/>
                  </a:ext>
                </a:extLst>
              </p:cNvPr>
              <p:cNvGrpSpPr/>
              <p:nvPr/>
            </p:nvGrpSpPr>
            <p:grpSpPr>
              <a:xfrm>
                <a:off x="4548345" y="2036007"/>
                <a:ext cx="3191325" cy="3005608"/>
                <a:chOff x="1195853" y="1098095"/>
                <a:chExt cx="1909715" cy="1894285"/>
              </a:xfrm>
            </p:grpSpPr>
            <p:sp>
              <p:nvSpPr>
                <p:cNvPr id="30" name="Freeform: Shape 20">
                  <a:extLst>
                    <a:ext uri="{FF2B5EF4-FFF2-40B4-BE49-F238E27FC236}">
                      <a16:creationId xmlns:a16="http://schemas.microsoft.com/office/drawing/2014/main" id="{A9CBAA7A-6BE8-CFB1-36E7-7974DB9F62E6}"/>
                    </a:ext>
                  </a:extLst>
                </p:cNvPr>
                <p:cNvSpPr/>
                <p:nvPr/>
              </p:nvSpPr>
              <p:spPr>
                <a:xfrm>
                  <a:off x="1257715" y="1098095"/>
                  <a:ext cx="1847853" cy="1894271"/>
                </a:xfrm>
                <a:custGeom>
                  <a:avLst/>
                  <a:gdLst>
                    <a:gd name="connsiteX0" fmla="*/ 0 w 1565920"/>
                    <a:gd name="connsiteY0" fmla="*/ 0 h 2064111"/>
                    <a:gd name="connsiteX1" fmla="*/ 954733 w 1565920"/>
                    <a:gd name="connsiteY1" fmla="*/ 0 h 2064111"/>
                    <a:gd name="connsiteX2" fmla="*/ 954733 w 1565920"/>
                    <a:gd name="connsiteY2" fmla="*/ 356761 h 2064111"/>
                    <a:gd name="connsiteX3" fmla="*/ 954734 w 1565920"/>
                    <a:gd name="connsiteY3" fmla="*/ 356761 h 2064111"/>
                    <a:gd name="connsiteX4" fmla="*/ 954734 w 1565920"/>
                    <a:gd name="connsiteY4" fmla="*/ 440922 h 2064111"/>
                    <a:gd name="connsiteX5" fmla="*/ 1338276 w 1565920"/>
                    <a:gd name="connsiteY5" fmla="*/ 661482 h 2064111"/>
                    <a:gd name="connsiteX6" fmla="*/ 1565920 w 1565920"/>
                    <a:gd name="connsiteY6" fmla="*/ 530572 h 2064111"/>
                    <a:gd name="connsiteX7" fmla="*/ 1565920 w 1565920"/>
                    <a:gd name="connsiteY7" fmla="*/ 2064111 h 2064111"/>
                    <a:gd name="connsiteX8" fmla="*/ 0 w 1565920"/>
                    <a:gd name="connsiteY8" fmla="*/ 2064111 h 2064111"/>
                    <a:gd name="connsiteX0" fmla="*/ 0 w 1565920"/>
                    <a:gd name="connsiteY0" fmla="*/ 0 h 2064111"/>
                    <a:gd name="connsiteX1" fmla="*/ 954733 w 1565920"/>
                    <a:gd name="connsiteY1" fmla="*/ 0 h 2064111"/>
                    <a:gd name="connsiteX2" fmla="*/ 954733 w 1565920"/>
                    <a:gd name="connsiteY2" fmla="*/ 356761 h 2064111"/>
                    <a:gd name="connsiteX3" fmla="*/ 954734 w 1565920"/>
                    <a:gd name="connsiteY3" fmla="*/ 356761 h 2064111"/>
                    <a:gd name="connsiteX4" fmla="*/ 1338276 w 1565920"/>
                    <a:gd name="connsiteY4" fmla="*/ 661482 h 2064111"/>
                    <a:gd name="connsiteX5" fmla="*/ 1565920 w 1565920"/>
                    <a:gd name="connsiteY5" fmla="*/ 530572 h 2064111"/>
                    <a:gd name="connsiteX6" fmla="*/ 1565920 w 1565920"/>
                    <a:gd name="connsiteY6" fmla="*/ 2064111 h 2064111"/>
                    <a:gd name="connsiteX7" fmla="*/ 0 w 1565920"/>
                    <a:gd name="connsiteY7" fmla="*/ 2064111 h 2064111"/>
                    <a:gd name="connsiteX8" fmla="*/ 0 w 1565920"/>
                    <a:gd name="connsiteY8" fmla="*/ 0 h 2064111"/>
                    <a:gd name="connsiteX0" fmla="*/ 0 w 1565920"/>
                    <a:gd name="connsiteY0" fmla="*/ 0 h 2064111"/>
                    <a:gd name="connsiteX1" fmla="*/ 954733 w 1565920"/>
                    <a:gd name="connsiteY1" fmla="*/ 0 h 2064111"/>
                    <a:gd name="connsiteX2" fmla="*/ 954733 w 1565920"/>
                    <a:gd name="connsiteY2" fmla="*/ 356761 h 2064111"/>
                    <a:gd name="connsiteX3" fmla="*/ 1338276 w 1565920"/>
                    <a:gd name="connsiteY3" fmla="*/ 661482 h 2064111"/>
                    <a:gd name="connsiteX4" fmla="*/ 1565920 w 1565920"/>
                    <a:gd name="connsiteY4" fmla="*/ 530572 h 2064111"/>
                    <a:gd name="connsiteX5" fmla="*/ 1565920 w 1565920"/>
                    <a:gd name="connsiteY5" fmla="*/ 2064111 h 2064111"/>
                    <a:gd name="connsiteX6" fmla="*/ 0 w 1565920"/>
                    <a:gd name="connsiteY6" fmla="*/ 2064111 h 2064111"/>
                    <a:gd name="connsiteX7" fmla="*/ 0 w 1565920"/>
                    <a:gd name="connsiteY7" fmla="*/ 0 h 2064111"/>
                    <a:gd name="connsiteX0" fmla="*/ 0 w 1565920"/>
                    <a:gd name="connsiteY0" fmla="*/ 0 h 2064111"/>
                    <a:gd name="connsiteX1" fmla="*/ 954733 w 1565920"/>
                    <a:gd name="connsiteY1" fmla="*/ 0 h 2064111"/>
                    <a:gd name="connsiteX2" fmla="*/ 954733 w 1565920"/>
                    <a:gd name="connsiteY2" fmla="*/ 35676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5920 w 1565920"/>
                    <a:gd name="connsiteY2" fmla="*/ 530572 h 2064111"/>
                    <a:gd name="connsiteX3" fmla="*/ 1565920 w 1565920"/>
                    <a:gd name="connsiteY3" fmla="*/ 2064111 h 2064111"/>
                    <a:gd name="connsiteX4" fmla="*/ 0 w 1565920"/>
                    <a:gd name="connsiteY4" fmla="*/ 2064111 h 2064111"/>
                    <a:gd name="connsiteX5" fmla="*/ 0 w 1565920"/>
                    <a:gd name="connsiteY5" fmla="*/ 0 h 2064111"/>
                    <a:gd name="connsiteX0" fmla="*/ 0 w 1565920"/>
                    <a:gd name="connsiteY0" fmla="*/ 0 h 2064111"/>
                    <a:gd name="connsiteX1" fmla="*/ 954733 w 1565920"/>
                    <a:gd name="connsiteY1" fmla="*/ 0 h 2064111"/>
                    <a:gd name="connsiteX2" fmla="*/ 1160805 w 1565920"/>
                    <a:gd name="connsiteY2" fmla="*/ 176913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0855 w 1565920"/>
                    <a:gd name="connsiteY2" fmla="*/ 5308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7680 w 1565920"/>
                    <a:gd name="connsiteY2" fmla="*/ 1498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4505 w 1565920"/>
                    <a:gd name="connsiteY2" fmla="*/ 863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4505 w 1565920"/>
                    <a:gd name="connsiteY2" fmla="*/ 228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6886 w 1565920"/>
                    <a:gd name="connsiteY2" fmla="*/ 705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1648 w 1565920"/>
                    <a:gd name="connsiteY2" fmla="*/ 705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4030 w 1565920"/>
                    <a:gd name="connsiteY2" fmla="*/ 705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4030 w 1565920"/>
                    <a:gd name="connsiteY2" fmla="*/ 4670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93 h 2064204"/>
                    <a:gd name="connsiteX1" fmla="*/ 954733 w 1565920"/>
                    <a:gd name="connsiteY1" fmla="*/ 93 h 2064204"/>
                    <a:gd name="connsiteX2" fmla="*/ 1564030 w 1565920"/>
                    <a:gd name="connsiteY2" fmla="*/ 0 h 2064204"/>
                    <a:gd name="connsiteX3" fmla="*/ 1565920 w 1565920"/>
                    <a:gd name="connsiteY3" fmla="*/ 530665 h 2064204"/>
                    <a:gd name="connsiteX4" fmla="*/ 1565920 w 1565920"/>
                    <a:gd name="connsiteY4" fmla="*/ 2064204 h 2064204"/>
                    <a:gd name="connsiteX5" fmla="*/ 0 w 1565920"/>
                    <a:gd name="connsiteY5" fmla="*/ 2064204 h 2064204"/>
                    <a:gd name="connsiteX6" fmla="*/ 0 w 1565920"/>
                    <a:gd name="connsiteY6" fmla="*/ 93 h 206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65920" h="2064204">
                      <a:moveTo>
                        <a:pt x="0" y="93"/>
                      </a:moveTo>
                      <a:lnTo>
                        <a:pt x="954733" y="93"/>
                      </a:lnTo>
                      <a:lnTo>
                        <a:pt x="1564030" y="0"/>
                      </a:lnTo>
                      <a:cubicBezTo>
                        <a:pt x="1565718" y="159161"/>
                        <a:pt x="1564232" y="371504"/>
                        <a:pt x="1565920" y="530665"/>
                      </a:cubicBezTo>
                      <a:lnTo>
                        <a:pt x="1565920" y="2064204"/>
                      </a:lnTo>
                      <a:lnTo>
                        <a:pt x="0" y="2064204"/>
                      </a:lnTo>
                      <a:lnTo>
                        <a:pt x="0" y="93"/>
                      </a:lnTo>
                      <a:close/>
                    </a:path>
                  </a:pathLst>
                </a:custGeom>
                <a:solidFill>
                  <a:srgbClr val="F8F8F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 name="Rectangle 30">
                  <a:extLst>
                    <a:ext uri="{FF2B5EF4-FFF2-40B4-BE49-F238E27FC236}">
                      <a16:creationId xmlns:a16="http://schemas.microsoft.com/office/drawing/2014/main" id="{6F860197-3C48-9618-A110-8C3C0CB5DDA3}"/>
                    </a:ext>
                  </a:extLst>
                </p:cNvPr>
                <p:cNvSpPr/>
                <p:nvPr/>
              </p:nvSpPr>
              <p:spPr>
                <a:xfrm>
                  <a:off x="1195853" y="1098187"/>
                  <a:ext cx="37239" cy="1894193"/>
                </a:xfrm>
                <a:prstGeom prst="rect">
                  <a:avLst/>
                </a:prstGeom>
                <a:solidFill>
                  <a:srgbClr val="03669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sp>
          <p:nvSpPr>
            <p:cNvPr id="36" name="TextBox 35">
              <a:extLst>
                <a:ext uri="{FF2B5EF4-FFF2-40B4-BE49-F238E27FC236}">
                  <a16:creationId xmlns:a16="http://schemas.microsoft.com/office/drawing/2014/main" id="{4F4CE733-40D1-EF42-505D-1FB4E832BE9F}"/>
                </a:ext>
              </a:extLst>
            </p:cNvPr>
            <p:cNvSpPr txBox="1"/>
            <p:nvPr/>
          </p:nvSpPr>
          <p:spPr>
            <a:xfrm>
              <a:off x="1566254" y="2124454"/>
              <a:ext cx="2749323" cy="1600438"/>
            </a:xfrm>
            <a:prstGeom prst="rect">
              <a:avLst/>
            </a:prstGeom>
            <a:noFill/>
          </p:spPr>
          <p:txBody>
            <a:bodyPr wrap="square">
              <a:spAutoFit/>
            </a:bodyPr>
            <a:lstStyle/>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u="none" strike="noStrike" kern="1200" cap="none" spc="0" normalizeH="0" baseline="0" noProof="0">
                  <a:ln>
                    <a:noFill/>
                  </a:ln>
                  <a:solidFill>
                    <a:schemeClr val="bg2">
                      <a:lumMod val="25000"/>
                    </a:schemeClr>
                  </a:solidFill>
                  <a:effectLst/>
                  <a:uLnTx/>
                  <a:uFillTx/>
                  <a:latin typeface="Calibri Light" panose="020F0302020204030204" pitchFamily="34" charset="0"/>
                  <a:cs typeface="Calibri Light" panose="020F0302020204030204" pitchFamily="34" charset="0"/>
                </a:rPr>
                <a:t>As many as possible….</a:t>
              </a:r>
            </a:p>
            <a:p>
              <a:pPr marL="342900" indent="-342900">
                <a:buFont typeface="Arial" panose="020B0604020202020204" pitchFamily="34" charset="0"/>
                <a:buChar char="•"/>
                <a:defRPr/>
              </a:pPr>
              <a:r>
                <a:rPr lang="en-US" sz="1400"/>
                <a:t>Nearly half of the organizations surveyed </a:t>
              </a:r>
              <a:r>
                <a:rPr lang="en-US" sz="1400" b="1"/>
                <a:t>have less than 100 major gift prospects </a:t>
              </a:r>
              <a:r>
                <a:rPr lang="en-US" sz="1400"/>
                <a:t>and donors currently under staff management</a:t>
              </a:r>
              <a:endParaRPr lang="en-US" sz="1400" b="1"/>
            </a:p>
          </p:txBody>
        </p:sp>
        <p:sp>
          <p:nvSpPr>
            <p:cNvPr id="38" name="Oval 37">
              <a:extLst>
                <a:ext uri="{FF2B5EF4-FFF2-40B4-BE49-F238E27FC236}">
                  <a16:creationId xmlns:a16="http://schemas.microsoft.com/office/drawing/2014/main" id="{620E2B8F-6D91-5BBE-5538-DE0105010880}"/>
                </a:ext>
              </a:extLst>
            </p:cNvPr>
            <p:cNvSpPr/>
            <p:nvPr/>
          </p:nvSpPr>
          <p:spPr>
            <a:xfrm rot="5400000">
              <a:off x="7255238" y="1002592"/>
              <a:ext cx="785395" cy="695709"/>
            </a:xfrm>
            <a:prstGeom prst="ellipse">
              <a:avLst/>
            </a:prstGeom>
            <a:solidFill>
              <a:srgbClr val="03669A"/>
            </a:solidFill>
            <a:ln w="15875">
              <a:solidFill>
                <a:srgbClr val="03669A"/>
              </a:solidFill>
            </a:ln>
            <a:effectLst>
              <a:outerShdw blurRad="50800" dist="38100" dir="8100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9" name="TextBox 38">
              <a:extLst>
                <a:ext uri="{FF2B5EF4-FFF2-40B4-BE49-F238E27FC236}">
                  <a16:creationId xmlns:a16="http://schemas.microsoft.com/office/drawing/2014/main" id="{61D490B4-9FDE-F5D6-C109-A10B7EAB1F28}"/>
                </a:ext>
              </a:extLst>
            </p:cNvPr>
            <p:cNvSpPr txBox="1"/>
            <p:nvPr/>
          </p:nvSpPr>
          <p:spPr>
            <a:xfrm>
              <a:off x="1561462" y="1398118"/>
              <a:ext cx="2279457" cy="738664"/>
            </a:xfrm>
            <a:prstGeom prst="rect">
              <a:avLst/>
            </a:prstGeom>
            <a:noFill/>
          </p:spPr>
          <p:txBody>
            <a:bodyPr wrap="square">
              <a:spAutoFit/>
            </a:bodyPr>
            <a:lstStyle/>
            <a:p>
              <a:pPr>
                <a:defRPr/>
              </a:pPr>
              <a:r>
                <a:rPr lang="en-US" sz="1400" b="1"/>
                <a:t>What is the ideal number of prospects to have under management? </a:t>
              </a:r>
              <a:endParaRPr lang="en-US" sz="1600"/>
            </a:p>
          </p:txBody>
        </p:sp>
        <p:sp>
          <p:nvSpPr>
            <p:cNvPr id="40" name="TextBox 39">
              <a:extLst>
                <a:ext uri="{FF2B5EF4-FFF2-40B4-BE49-F238E27FC236}">
                  <a16:creationId xmlns:a16="http://schemas.microsoft.com/office/drawing/2014/main" id="{DC4C4401-2457-3E9E-8FCF-BCF7D1E8C384}"/>
                </a:ext>
              </a:extLst>
            </p:cNvPr>
            <p:cNvSpPr txBox="1"/>
            <p:nvPr/>
          </p:nvSpPr>
          <p:spPr>
            <a:xfrm>
              <a:off x="4926791" y="1843952"/>
              <a:ext cx="2744399" cy="1815882"/>
            </a:xfrm>
            <a:prstGeom prst="rect">
              <a:avLst/>
            </a:prstGeom>
            <a:noFill/>
          </p:spPr>
          <p:txBody>
            <a:bodyPr wrap="square">
              <a:spAutoFit/>
            </a:bodyPr>
            <a:lstStyle/>
            <a:p>
              <a:pPr marL="342900" indent="-342900">
                <a:buFont typeface="Arial" panose="020B0604020202020204" pitchFamily="34" charset="0"/>
                <a:buChar char="•"/>
              </a:pPr>
              <a:r>
                <a:rPr lang="en-US" sz="1400"/>
                <a:t>Industry standards are 100 to 200 prospects for a full-time frontline fundraiser with no administrative responsibilities </a:t>
              </a:r>
              <a:endParaRPr lang="en-US" sz="1400">
                <a:cs typeface="Calibri Light"/>
              </a:endParaRPr>
            </a:p>
            <a:p>
              <a:pPr marL="342900" indent="-342900">
                <a:buFont typeface="Arial" panose="020B0604020202020204" pitchFamily="34" charset="0"/>
                <a:buChar char="•"/>
              </a:pPr>
              <a:r>
                <a:rPr lang="en-US" sz="1400" b="1"/>
                <a:t>This may not be the right strategy – </a:t>
              </a:r>
              <a:r>
                <a:rPr lang="en-US" sz="1400"/>
                <a:t>the numbers in isolation do not tell the story and often result in “padded” portfolios</a:t>
              </a:r>
              <a:endParaRPr lang="en-US" sz="1400">
                <a:cs typeface="Calibri Light"/>
              </a:endParaRPr>
            </a:p>
          </p:txBody>
        </p:sp>
        <p:sp>
          <p:nvSpPr>
            <p:cNvPr id="41" name="TextBox 40">
              <a:extLst>
                <a:ext uri="{FF2B5EF4-FFF2-40B4-BE49-F238E27FC236}">
                  <a16:creationId xmlns:a16="http://schemas.microsoft.com/office/drawing/2014/main" id="{AA958365-40C4-D518-BD70-A61ACCCE7652}"/>
                </a:ext>
              </a:extLst>
            </p:cNvPr>
            <p:cNvSpPr txBox="1"/>
            <p:nvPr/>
          </p:nvSpPr>
          <p:spPr>
            <a:xfrm>
              <a:off x="4951610" y="1481534"/>
              <a:ext cx="2187413" cy="307777"/>
            </a:xfrm>
            <a:prstGeom prst="rect">
              <a:avLst/>
            </a:prstGeom>
            <a:noFill/>
          </p:spPr>
          <p:txBody>
            <a:bodyPr wrap="square">
              <a:spAutoFit/>
            </a:bodyPr>
            <a:lstStyle/>
            <a:p>
              <a:r>
                <a:rPr lang="en-US" sz="1400" b="1">
                  <a:solidFill>
                    <a:schemeClr val="bg2">
                      <a:lumMod val="25000"/>
                    </a:schemeClr>
                  </a:solidFill>
                </a:rPr>
                <a:t>What is the ideal portfolio size?</a:t>
              </a:r>
            </a:p>
          </p:txBody>
        </p:sp>
      </p:grpSp>
      <p:sp>
        <p:nvSpPr>
          <p:cNvPr id="2" name="Title 1">
            <a:extLst>
              <a:ext uri="{FF2B5EF4-FFF2-40B4-BE49-F238E27FC236}">
                <a16:creationId xmlns:a16="http://schemas.microsoft.com/office/drawing/2014/main" id="{C125A936-8FC9-AB1D-5358-BF8E8C988724}"/>
              </a:ext>
            </a:extLst>
          </p:cNvPr>
          <p:cNvSpPr>
            <a:spLocks noGrp="1"/>
          </p:cNvSpPr>
          <p:nvPr>
            <p:ph type="title"/>
          </p:nvPr>
        </p:nvSpPr>
        <p:spPr>
          <a:xfrm>
            <a:off x="-1524000" y="837977"/>
            <a:ext cx="12192000" cy="487745"/>
          </a:xfrm>
        </p:spPr>
        <p:txBody>
          <a:bodyPr>
            <a:noAutofit/>
          </a:bodyPr>
          <a:lstStyle/>
          <a:p>
            <a:pPr algn="ctr"/>
            <a:r>
              <a:rPr lang="en-US" sz="2000">
                <a:solidFill>
                  <a:srgbClr val="03669A"/>
                </a:solidFill>
                <a:latin typeface="+mn-lt"/>
              </a:rPr>
              <a:t>STRATEGIC, DELIBERATE DONOR ENGAGEMENT</a:t>
            </a:r>
          </a:p>
        </p:txBody>
      </p:sp>
      <p:sp>
        <p:nvSpPr>
          <p:cNvPr id="3" name="Oval 2">
            <a:extLst>
              <a:ext uri="{FF2B5EF4-FFF2-40B4-BE49-F238E27FC236}">
                <a16:creationId xmlns:a16="http://schemas.microsoft.com/office/drawing/2014/main" id="{C4589806-FC77-989E-237A-8AA0E9E8065B}"/>
              </a:ext>
            </a:extLst>
          </p:cNvPr>
          <p:cNvSpPr/>
          <p:nvPr/>
        </p:nvSpPr>
        <p:spPr>
          <a:xfrm rot="5400000">
            <a:off x="3554773" y="1287464"/>
            <a:ext cx="785395" cy="861911"/>
          </a:xfrm>
          <a:prstGeom prst="ellipse">
            <a:avLst/>
          </a:prstGeom>
          <a:solidFill>
            <a:srgbClr val="03669A"/>
          </a:solidFill>
          <a:ln w="15875">
            <a:solidFill>
              <a:srgbClr val="03669A"/>
            </a:solidFill>
          </a:ln>
          <a:effectLst>
            <a:outerShdw blurRad="50800" dist="38100" dir="8100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5" name="Picture 4" descr="Text&#10;&#10;Description automatically generated">
            <a:extLst>
              <a:ext uri="{FF2B5EF4-FFF2-40B4-BE49-F238E27FC236}">
                <a16:creationId xmlns:a16="http://schemas.microsoft.com/office/drawing/2014/main" id="{E862E3A5-134D-1A47-7068-B23BFD8E90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V="1">
            <a:off x="3657193" y="1448300"/>
            <a:ext cx="540238" cy="540238"/>
          </a:xfrm>
          <a:prstGeom prst="rect">
            <a:avLst/>
          </a:prstGeom>
        </p:spPr>
      </p:pic>
      <p:pic>
        <p:nvPicPr>
          <p:cNvPr id="6" name="Picture 5" descr="Icon&#10;&#10;Description automatically generated">
            <a:extLst>
              <a:ext uri="{FF2B5EF4-FFF2-40B4-BE49-F238E27FC236}">
                <a16:creationId xmlns:a16="http://schemas.microsoft.com/office/drawing/2014/main" id="{FD1F0592-AD43-76DB-FA06-A1AB56C2BB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5277" y="1480314"/>
            <a:ext cx="480303" cy="480303"/>
          </a:xfrm>
          <a:prstGeom prst="rect">
            <a:avLst/>
          </a:prstGeom>
        </p:spPr>
      </p:pic>
    </p:spTree>
    <p:extLst>
      <p:ext uri="{BB962C8B-B14F-4D97-AF65-F5344CB8AC3E}">
        <p14:creationId xmlns:p14="http://schemas.microsoft.com/office/powerpoint/2010/main" val="15361652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descr="A picture containing text&#10;&#10;Description automatically generated">
            <a:extLst>
              <a:ext uri="{FF2B5EF4-FFF2-40B4-BE49-F238E27FC236}">
                <a16:creationId xmlns:a16="http://schemas.microsoft.com/office/drawing/2014/main" id="{27E54444-268D-B516-FD0F-338AA63E71D3}"/>
              </a:ext>
            </a:extLst>
          </p:cNvPr>
          <p:cNvPicPr>
            <a:picLocks noChangeAspect="1"/>
          </p:cNvPicPr>
          <p:nvPr/>
        </p:nvPicPr>
        <p:blipFill>
          <a:blip r:embed="rId2"/>
          <a:stretch>
            <a:fillRect/>
          </a:stretch>
        </p:blipFill>
        <p:spPr>
          <a:xfrm>
            <a:off x="8589341" y="3885878"/>
            <a:ext cx="476109" cy="474154"/>
          </a:xfrm>
          <a:prstGeom prst="rect">
            <a:avLst/>
          </a:prstGeom>
        </p:spPr>
      </p:pic>
      <p:sp>
        <p:nvSpPr>
          <p:cNvPr id="2" name="Title 1">
            <a:extLst>
              <a:ext uri="{FF2B5EF4-FFF2-40B4-BE49-F238E27FC236}">
                <a16:creationId xmlns:a16="http://schemas.microsoft.com/office/drawing/2014/main" id="{C125A936-8FC9-AB1D-5358-BF8E8C988724}"/>
              </a:ext>
            </a:extLst>
          </p:cNvPr>
          <p:cNvSpPr>
            <a:spLocks noGrp="1"/>
          </p:cNvSpPr>
          <p:nvPr>
            <p:ph type="title"/>
          </p:nvPr>
        </p:nvSpPr>
        <p:spPr>
          <a:xfrm>
            <a:off x="-1524000" y="837977"/>
            <a:ext cx="12192000" cy="487745"/>
          </a:xfrm>
        </p:spPr>
        <p:txBody>
          <a:bodyPr>
            <a:noAutofit/>
          </a:bodyPr>
          <a:lstStyle/>
          <a:p>
            <a:pPr algn="ctr"/>
            <a:r>
              <a:rPr lang="en-US" sz="2000" dirty="0">
                <a:solidFill>
                  <a:srgbClr val="03669A"/>
                </a:solidFill>
                <a:latin typeface="+mn-lt"/>
              </a:rPr>
              <a:t>STRATEGIC, DELIBERATE DONOR ENGAGEMENT: </a:t>
            </a:r>
            <a:r>
              <a:rPr lang="en-US" sz="2000" b="1" dirty="0">
                <a:solidFill>
                  <a:srgbClr val="03669A"/>
                </a:solidFill>
                <a:latin typeface="+mn-lt"/>
              </a:rPr>
              <a:t>QUALIFICATION</a:t>
            </a:r>
          </a:p>
        </p:txBody>
      </p:sp>
      <p:pic>
        <p:nvPicPr>
          <p:cNvPr id="6" name="Picture 5" descr="Icon&#10;&#10;Description automatically generated">
            <a:extLst>
              <a:ext uri="{FF2B5EF4-FFF2-40B4-BE49-F238E27FC236}">
                <a16:creationId xmlns:a16="http://schemas.microsoft.com/office/drawing/2014/main" id="{FD1F0592-AD43-76DB-FA06-A1AB56C2BB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5277" y="1480314"/>
            <a:ext cx="480303" cy="480303"/>
          </a:xfrm>
          <a:prstGeom prst="rect">
            <a:avLst/>
          </a:prstGeom>
        </p:spPr>
      </p:pic>
      <p:grpSp>
        <p:nvGrpSpPr>
          <p:cNvPr id="108" name="Group 107">
            <a:extLst>
              <a:ext uri="{FF2B5EF4-FFF2-40B4-BE49-F238E27FC236}">
                <a16:creationId xmlns:a16="http://schemas.microsoft.com/office/drawing/2014/main" id="{4E42D86A-6CA4-3FB3-2C67-FBCEAF2AAA69}"/>
              </a:ext>
            </a:extLst>
          </p:cNvPr>
          <p:cNvGrpSpPr/>
          <p:nvPr/>
        </p:nvGrpSpPr>
        <p:grpSpPr>
          <a:xfrm>
            <a:off x="6366793" y="1098370"/>
            <a:ext cx="2308021" cy="3080954"/>
            <a:chOff x="6220310" y="1137052"/>
            <a:chExt cx="2308021" cy="3080954"/>
          </a:xfrm>
        </p:grpSpPr>
        <p:sp>
          <p:nvSpPr>
            <p:cNvPr id="10" name="Freeform: Shape 78">
              <a:extLst>
                <a:ext uri="{FF2B5EF4-FFF2-40B4-BE49-F238E27FC236}">
                  <a16:creationId xmlns:a16="http://schemas.microsoft.com/office/drawing/2014/main" id="{B986895D-EABD-5682-6E30-696A46696094}"/>
                </a:ext>
              </a:extLst>
            </p:cNvPr>
            <p:cNvSpPr/>
            <p:nvPr/>
          </p:nvSpPr>
          <p:spPr>
            <a:xfrm>
              <a:off x="6323530" y="1476731"/>
              <a:ext cx="1940573" cy="2741275"/>
            </a:xfrm>
            <a:custGeom>
              <a:avLst/>
              <a:gdLst>
                <a:gd name="connsiteX0" fmla="*/ 0 w 1565920"/>
                <a:gd name="connsiteY0" fmla="*/ 0 h 2064111"/>
                <a:gd name="connsiteX1" fmla="*/ 954733 w 1565920"/>
                <a:gd name="connsiteY1" fmla="*/ 0 h 2064111"/>
                <a:gd name="connsiteX2" fmla="*/ 954733 w 1565920"/>
                <a:gd name="connsiteY2" fmla="*/ 356761 h 2064111"/>
                <a:gd name="connsiteX3" fmla="*/ 954734 w 1565920"/>
                <a:gd name="connsiteY3" fmla="*/ 356761 h 2064111"/>
                <a:gd name="connsiteX4" fmla="*/ 954734 w 1565920"/>
                <a:gd name="connsiteY4" fmla="*/ 440922 h 2064111"/>
                <a:gd name="connsiteX5" fmla="*/ 1338276 w 1565920"/>
                <a:gd name="connsiteY5" fmla="*/ 661482 h 2064111"/>
                <a:gd name="connsiteX6" fmla="*/ 1565920 w 1565920"/>
                <a:gd name="connsiteY6" fmla="*/ 530572 h 2064111"/>
                <a:gd name="connsiteX7" fmla="*/ 1565920 w 1565920"/>
                <a:gd name="connsiteY7" fmla="*/ 2064111 h 2064111"/>
                <a:gd name="connsiteX8" fmla="*/ 0 w 1565920"/>
                <a:gd name="connsiteY8" fmla="*/ 2064111 h 2064111"/>
                <a:gd name="connsiteX0" fmla="*/ 0 w 1565920"/>
                <a:gd name="connsiteY0" fmla="*/ 0 h 2064111"/>
                <a:gd name="connsiteX1" fmla="*/ 954733 w 1565920"/>
                <a:gd name="connsiteY1" fmla="*/ 0 h 2064111"/>
                <a:gd name="connsiteX2" fmla="*/ 954733 w 1565920"/>
                <a:gd name="connsiteY2" fmla="*/ 356761 h 2064111"/>
                <a:gd name="connsiteX3" fmla="*/ 954734 w 1565920"/>
                <a:gd name="connsiteY3" fmla="*/ 356761 h 2064111"/>
                <a:gd name="connsiteX4" fmla="*/ 1338276 w 1565920"/>
                <a:gd name="connsiteY4" fmla="*/ 661482 h 2064111"/>
                <a:gd name="connsiteX5" fmla="*/ 1565920 w 1565920"/>
                <a:gd name="connsiteY5" fmla="*/ 530572 h 2064111"/>
                <a:gd name="connsiteX6" fmla="*/ 1565920 w 1565920"/>
                <a:gd name="connsiteY6" fmla="*/ 2064111 h 2064111"/>
                <a:gd name="connsiteX7" fmla="*/ 0 w 1565920"/>
                <a:gd name="connsiteY7" fmla="*/ 2064111 h 2064111"/>
                <a:gd name="connsiteX8" fmla="*/ 0 w 1565920"/>
                <a:gd name="connsiteY8" fmla="*/ 0 h 2064111"/>
                <a:gd name="connsiteX0" fmla="*/ 0 w 1565920"/>
                <a:gd name="connsiteY0" fmla="*/ 0 h 2064111"/>
                <a:gd name="connsiteX1" fmla="*/ 954733 w 1565920"/>
                <a:gd name="connsiteY1" fmla="*/ 0 h 2064111"/>
                <a:gd name="connsiteX2" fmla="*/ 954733 w 1565920"/>
                <a:gd name="connsiteY2" fmla="*/ 356761 h 2064111"/>
                <a:gd name="connsiteX3" fmla="*/ 1338276 w 1565920"/>
                <a:gd name="connsiteY3" fmla="*/ 661482 h 2064111"/>
                <a:gd name="connsiteX4" fmla="*/ 1565920 w 1565920"/>
                <a:gd name="connsiteY4" fmla="*/ 530572 h 2064111"/>
                <a:gd name="connsiteX5" fmla="*/ 1565920 w 1565920"/>
                <a:gd name="connsiteY5" fmla="*/ 2064111 h 2064111"/>
                <a:gd name="connsiteX6" fmla="*/ 0 w 1565920"/>
                <a:gd name="connsiteY6" fmla="*/ 2064111 h 2064111"/>
                <a:gd name="connsiteX7" fmla="*/ 0 w 1565920"/>
                <a:gd name="connsiteY7" fmla="*/ 0 h 2064111"/>
                <a:gd name="connsiteX0" fmla="*/ 0 w 1565920"/>
                <a:gd name="connsiteY0" fmla="*/ 0 h 2064111"/>
                <a:gd name="connsiteX1" fmla="*/ 954733 w 1565920"/>
                <a:gd name="connsiteY1" fmla="*/ 0 h 2064111"/>
                <a:gd name="connsiteX2" fmla="*/ 954733 w 1565920"/>
                <a:gd name="connsiteY2" fmla="*/ 35676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5920 w 1565920"/>
                <a:gd name="connsiteY2" fmla="*/ 530572 h 2064111"/>
                <a:gd name="connsiteX3" fmla="*/ 1565920 w 1565920"/>
                <a:gd name="connsiteY3" fmla="*/ 2064111 h 2064111"/>
                <a:gd name="connsiteX4" fmla="*/ 0 w 1565920"/>
                <a:gd name="connsiteY4" fmla="*/ 2064111 h 2064111"/>
                <a:gd name="connsiteX5" fmla="*/ 0 w 1565920"/>
                <a:gd name="connsiteY5" fmla="*/ 0 h 2064111"/>
                <a:gd name="connsiteX0" fmla="*/ 0 w 1565920"/>
                <a:gd name="connsiteY0" fmla="*/ 0 h 2064111"/>
                <a:gd name="connsiteX1" fmla="*/ 954733 w 1565920"/>
                <a:gd name="connsiteY1" fmla="*/ 0 h 2064111"/>
                <a:gd name="connsiteX2" fmla="*/ 1160805 w 1565920"/>
                <a:gd name="connsiteY2" fmla="*/ 176913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0855 w 1565920"/>
                <a:gd name="connsiteY2" fmla="*/ 5308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7680 w 1565920"/>
                <a:gd name="connsiteY2" fmla="*/ 1498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4505 w 1565920"/>
                <a:gd name="connsiteY2" fmla="*/ 863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4505 w 1565920"/>
                <a:gd name="connsiteY2" fmla="*/ 228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6886 w 1565920"/>
                <a:gd name="connsiteY2" fmla="*/ 705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1648 w 1565920"/>
                <a:gd name="connsiteY2" fmla="*/ 705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4030 w 1565920"/>
                <a:gd name="connsiteY2" fmla="*/ 705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4030 w 1565920"/>
                <a:gd name="connsiteY2" fmla="*/ 4670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93 h 2064204"/>
                <a:gd name="connsiteX1" fmla="*/ 954733 w 1565920"/>
                <a:gd name="connsiteY1" fmla="*/ 93 h 2064204"/>
                <a:gd name="connsiteX2" fmla="*/ 1564030 w 1565920"/>
                <a:gd name="connsiteY2" fmla="*/ 0 h 2064204"/>
                <a:gd name="connsiteX3" fmla="*/ 1565920 w 1565920"/>
                <a:gd name="connsiteY3" fmla="*/ 530665 h 2064204"/>
                <a:gd name="connsiteX4" fmla="*/ 1565920 w 1565920"/>
                <a:gd name="connsiteY4" fmla="*/ 2064204 h 2064204"/>
                <a:gd name="connsiteX5" fmla="*/ 0 w 1565920"/>
                <a:gd name="connsiteY5" fmla="*/ 2064204 h 2064204"/>
                <a:gd name="connsiteX6" fmla="*/ 0 w 1565920"/>
                <a:gd name="connsiteY6" fmla="*/ 93 h 206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65920" h="2064204">
                  <a:moveTo>
                    <a:pt x="0" y="93"/>
                  </a:moveTo>
                  <a:lnTo>
                    <a:pt x="954733" y="93"/>
                  </a:lnTo>
                  <a:lnTo>
                    <a:pt x="1564030" y="0"/>
                  </a:lnTo>
                  <a:cubicBezTo>
                    <a:pt x="1565718" y="159161"/>
                    <a:pt x="1564232" y="371504"/>
                    <a:pt x="1565920" y="530665"/>
                  </a:cubicBezTo>
                  <a:lnTo>
                    <a:pt x="1565920" y="2064204"/>
                  </a:lnTo>
                  <a:lnTo>
                    <a:pt x="0" y="2064204"/>
                  </a:lnTo>
                  <a:lnTo>
                    <a:pt x="0" y="93"/>
                  </a:lnTo>
                  <a:close/>
                </a:path>
              </a:pathLst>
            </a:custGeom>
            <a:solidFill>
              <a:srgbClr val="F8F8F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4B86EF6F-48A6-DE32-2A22-E452CB203804}"/>
                </a:ext>
              </a:extLst>
            </p:cNvPr>
            <p:cNvSpPr/>
            <p:nvPr/>
          </p:nvSpPr>
          <p:spPr>
            <a:xfrm>
              <a:off x="6258564" y="1476833"/>
              <a:ext cx="39108" cy="2741160"/>
            </a:xfrm>
            <a:prstGeom prst="rect">
              <a:avLst/>
            </a:prstGeom>
            <a:solidFill>
              <a:srgbClr val="03669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Oval 11">
              <a:extLst>
                <a:ext uri="{FF2B5EF4-FFF2-40B4-BE49-F238E27FC236}">
                  <a16:creationId xmlns:a16="http://schemas.microsoft.com/office/drawing/2014/main" id="{C2A4D624-BC09-6770-22D1-53737A71E989}"/>
                </a:ext>
              </a:extLst>
            </p:cNvPr>
            <p:cNvSpPr/>
            <p:nvPr/>
          </p:nvSpPr>
          <p:spPr>
            <a:xfrm rot="5400000">
              <a:off x="7896844" y="1136204"/>
              <a:ext cx="630640" cy="632335"/>
            </a:xfrm>
            <a:prstGeom prst="ellipse">
              <a:avLst/>
            </a:prstGeom>
            <a:solidFill>
              <a:srgbClr val="03669A"/>
            </a:solidFill>
            <a:ln w="15875">
              <a:solidFill>
                <a:srgbClr val="0085CA"/>
              </a:solidFill>
            </a:ln>
            <a:effectLst>
              <a:outerShdw blurRad="50800" dist="38100" dir="8100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TextBox 12">
              <a:extLst>
                <a:ext uri="{FF2B5EF4-FFF2-40B4-BE49-F238E27FC236}">
                  <a16:creationId xmlns:a16="http://schemas.microsoft.com/office/drawing/2014/main" id="{AECB498A-C159-A31A-5311-ED56E5064AD8}"/>
                </a:ext>
              </a:extLst>
            </p:cNvPr>
            <p:cNvSpPr txBox="1"/>
            <p:nvPr/>
          </p:nvSpPr>
          <p:spPr>
            <a:xfrm>
              <a:off x="6220310" y="1540337"/>
              <a:ext cx="1839666" cy="2677656"/>
            </a:xfrm>
            <a:prstGeom prst="rect">
              <a:avLst/>
            </a:prstGeom>
            <a:noFill/>
          </p:spPr>
          <p:txBody>
            <a:bodyPr wrap="square">
              <a:spAutoFit/>
            </a:bodyPr>
            <a:lstStyle/>
            <a:p>
              <a:pPr marL="342900" indent="-342900">
                <a:buFont typeface="Arial" panose="020B0604020202020204" pitchFamily="34" charset="0"/>
                <a:buChar char="•"/>
              </a:pPr>
              <a:r>
                <a:rPr lang="en-US" sz="1200" b="1" dirty="0"/>
                <a:t>A large number of prospects </a:t>
              </a:r>
              <a:r>
                <a:rPr lang="en-US" sz="1200" dirty="0"/>
                <a:t>prioritized by capacity and engagement</a:t>
              </a:r>
            </a:p>
            <a:p>
              <a:pPr marL="342900" indent="-342900">
                <a:buFont typeface="Arial" panose="020B0604020202020204" pitchFamily="34" charset="0"/>
                <a:buChar char="•"/>
              </a:pPr>
              <a:r>
                <a:rPr lang="en-US" sz="1200" dirty="0"/>
                <a:t>Focus on moving them into other stages or removing them quickly  </a:t>
              </a:r>
            </a:p>
            <a:p>
              <a:pPr marL="342900" indent="-342900">
                <a:buFont typeface="Arial" panose="020B0604020202020204" pitchFamily="34" charset="0"/>
                <a:buChar char="•"/>
              </a:pPr>
              <a:r>
                <a:rPr lang="en-US" sz="1200" dirty="0"/>
                <a:t>Focus on transitioning transactional annual donors into philanthropic major donors</a:t>
              </a:r>
              <a:endParaRPr lang="en-US" sz="1200" dirty="0">
                <a:cs typeface="Calibri Light"/>
              </a:endParaRPr>
            </a:p>
          </p:txBody>
        </p:sp>
      </p:grpSp>
      <p:grpSp>
        <p:nvGrpSpPr>
          <p:cNvPr id="68" name="Group 67">
            <a:extLst>
              <a:ext uri="{FF2B5EF4-FFF2-40B4-BE49-F238E27FC236}">
                <a16:creationId xmlns:a16="http://schemas.microsoft.com/office/drawing/2014/main" id="{04EBF8D8-A69C-C8C8-0095-32F697674214}"/>
              </a:ext>
            </a:extLst>
          </p:cNvPr>
          <p:cNvGrpSpPr/>
          <p:nvPr/>
        </p:nvGrpSpPr>
        <p:grpSpPr>
          <a:xfrm>
            <a:off x="245674" y="1418768"/>
            <a:ext cx="5729118" cy="2463592"/>
            <a:chOff x="429043" y="2089397"/>
            <a:chExt cx="5729118" cy="2463592"/>
          </a:xfrm>
        </p:grpSpPr>
        <p:grpSp>
          <p:nvGrpSpPr>
            <p:cNvPr id="69" name="Group 68">
              <a:extLst>
                <a:ext uri="{FF2B5EF4-FFF2-40B4-BE49-F238E27FC236}">
                  <a16:creationId xmlns:a16="http://schemas.microsoft.com/office/drawing/2014/main" id="{9991D511-29AF-4586-1E8C-37DD0F012627}"/>
                </a:ext>
              </a:extLst>
            </p:cNvPr>
            <p:cNvGrpSpPr/>
            <p:nvPr/>
          </p:nvGrpSpPr>
          <p:grpSpPr>
            <a:xfrm>
              <a:off x="429043" y="2089397"/>
              <a:ext cx="5296950" cy="2463592"/>
              <a:chOff x="1099467" y="1458752"/>
              <a:chExt cx="9403126" cy="4457047"/>
            </a:xfrm>
          </p:grpSpPr>
          <p:grpSp>
            <p:nvGrpSpPr>
              <p:cNvPr id="77" name="Group 76">
                <a:extLst>
                  <a:ext uri="{FF2B5EF4-FFF2-40B4-BE49-F238E27FC236}">
                    <a16:creationId xmlns:a16="http://schemas.microsoft.com/office/drawing/2014/main" id="{B4872057-F382-3D7C-EFB4-6B48474B97B2}"/>
                  </a:ext>
                </a:extLst>
              </p:cNvPr>
              <p:cNvGrpSpPr/>
              <p:nvPr/>
            </p:nvGrpSpPr>
            <p:grpSpPr>
              <a:xfrm flipH="1">
                <a:off x="6822237" y="2092173"/>
                <a:ext cx="3680356" cy="3190346"/>
                <a:chOff x="4630019" y="2526970"/>
                <a:chExt cx="3041646" cy="2636676"/>
              </a:xfrm>
            </p:grpSpPr>
            <p:sp>
              <p:nvSpPr>
                <p:cNvPr id="105" name="Rectangle: Rounded Corners 19">
                  <a:extLst>
                    <a:ext uri="{FF2B5EF4-FFF2-40B4-BE49-F238E27FC236}">
                      <a16:creationId xmlns:a16="http://schemas.microsoft.com/office/drawing/2014/main" id="{5B8DDCEF-2F1E-A71C-6D2A-121B4905299E}"/>
                    </a:ext>
                  </a:extLst>
                </p:cNvPr>
                <p:cNvSpPr/>
                <p:nvPr/>
              </p:nvSpPr>
              <p:spPr>
                <a:xfrm>
                  <a:off x="4707568" y="2526970"/>
                  <a:ext cx="2869323" cy="2636676"/>
                </a:xfrm>
                <a:prstGeom prst="roundRect">
                  <a:avLst>
                    <a:gd name="adj" fmla="val 5323"/>
                  </a:avLst>
                </a:prstGeom>
                <a:noFill/>
                <a:ln w="3175">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Isosceles Triangle 38">
                  <a:extLst>
                    <a:ext uri="{FF2B5EF4-FFF2-40B4-BE49-F238E27FC236}">
                      <a16:creationId xmlns:a16="http://schemas.microsoft.com/office/drawing/2014/main" id="{E5D7970C-AD88-78AC-3C30-4BF595CD2C95}"/>
                    </a:ext>
                  </a:extLst>
                </p:cNvPr>
                <p:cNvSpPr/>
                <p:nvPr/>
              </p:nvSpPr>
              <p:spPr>
                <a:xfrm rot="10800000">
                  <a:off x="4630019" y="2863939"/>
                  <a:ext cx="155099" cy="77550"/>
                </a:xfrm>
                <a:prstGeom prst="triangle">
                  <a:avLst/>
                </a:prstGeom>
                <a:solidFill>
                  <a:schemeClr val="bg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Isosceles Triangle 39">
                  <a:extLst>
                    <a:ext uri="{FF2B5EF4-FFF2-40B4-BE49-F238E27FC236}">
                      <a16:creationId xmlns:a16="http://schemas.microsoft.com/office/drawing/2014/main" id="{5CEE05BD-498F-CBED-7CD7-4E21E5639942}"/>
                    </a:ext>
                  </a:extLst>
                </p:cNvPr>
                <p:cNvSpPr/>
                <p:nvPr/>
              </p:nvSpPr>
              <p:spPr>
                <a:xfrm rot="10800000" flipV="1">
                  <a:off x="7516566" y="4584286"/>
                  <a:ext cx="155099" cy="77550"/>
                </a:xfrm>
                <a:prstGeom prst="triangle">
                  <a:avLst/>
                </a:prstGeom>
                <a:solidFill>
                  <a:schemeClr val="bg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Oval 77">
                <a:extLst>
                  <a:ext uri="{FF2B5EF4-FFF2-40B4-BE49-F238E27FC236}">
                    <a16:creationId xmlns:a16="http://schemas.microsoft.com/office/drawing/2014/main" id="{2B088B83-F8EC-A7F8-FDAA-E73897E8EB22}"/>
                  </a:ext>
                </a:extLst>
              </p:cNvPr>
              <p:cNvSpPr/>
              <p:nvPr/>
            </p:nvSpPr>
            <p:spPr>
              <a:xfrm>
                <a:off x="1099467" y="2735428"/>
                <a:ext cx="1748494" cy="1714851"/>
              </a:xfrm>
              <a:prstGeom prst="ellipse">
                <a:avLst/>
              </a:prstGeom>
              <a:solidFill>
                <a:srgbClr val="03669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sp>
            <p:nvSpPr>
              <p:cNvPr id="79" name="Oval 78">
                <a:extLst>
                  <a:ext uri="{FF2B5EF4-FFF2-40B4-BE49-F238E27FC236}">
                    <a16:creationId xmlns:a16="http://schemas.microsoft.com/office/drawing/2014/main" id="{16141409-5FF6-A64E-7BC1-7B0F5319631A}"/>
                  </a:ext>
                </a:extLst>
              </p:cNvPr>
              <p:cNvSpPr/>
              <p:nvPr/>
            </p:nvSpPr>
            <p:spPr>
              <a:xfrm>
                <a:off x="7848503" y="1834131"/>
                <a:ext cx="516085" cy="516085"/>
              </a:xfrm>
              <a:prstGeom prst="ellipse">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32E45B88-1A14-4789-0961-7433009BB715}"/>
                  </a:ext>
                </a:extLst>
              </p:cNvPr>
              <p:cNvSpPr/>
              <p:nvPr/>
            </p:nvSpPr>
            <p:spPr>
              <a:xfrm>
                <a:off x="9142005" y="1834131"/>
                <a:ext cx="516085" cy="516085"/>
              </a:xfrm>
              <a:prstGeom prst="ellipse">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93D5F77A-74EC-A1D0-C07D-9FDB245C7CBA}"/>
                  </a:ext>
                </a:extLst>
              </p:cNvPr>
              <p:cNvSpPr/>
              <p:nvPr/>
            </p:nvSpPr>
            <p:spPr>
              <a:xfrm>
                <a:off x="7848503" y="5024477"/>
                <a:ext cx="516085" cy="516085"/>
              </a:xfrm>
              <a:prstGeom prst="ellipse">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709E532D-5515-49A7-1625-CBE8D53949F2}"/>
                  </a:ext>
                </a:extLst>
              </p:cNvPr>
              <p:cNvSpPr/>
              <p:nvPr/>
            </p:nvSpPr>
            <p:spPr>
              <a:xfrm>
                <a:off x="9142005" y="5024477"/>
                <a:ext cx="516085" cy="516085"/>
              </a:xfrm>
              <a:prstGeom prst="ellipse">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3" name="Straight Arrow Connector 82">
                <a:extLst>
                  <a:ext uri="{FF2B5EF4-FFF2-40B4-BE49-F238E27FC236}">
                    <a16:creationId xmlns:a16="http://schemas.microsoft.com/office/drawing/2014/main" id="{70F0B2F0-C2A8-47DF-5411-79525684CC25}"/>
                  </a:ext>
                </a:extLst>
              </p:cNvPr>
              <p:cNvCxnSpPr>
                <a:cxnSpLocks/>
                <a:stCxn id="78" idx="6"/>
              </p:cNvCxnSpPr>
              <p:nvPr/>
            </p:nvCxnSpPr>
            <p:spPr>
              <a:xfrm>
                <a:off x="2847961" y="3592853"/>
                <a:ext cx="3580965" cy="0"/>
              </a:xfrm>
              <a:prstGeom prst="straightConnector1">
                <a:avLst/>
              </a:prstGeom>
              <a:ln>
                <a:solidFill>
                  <a:schemeClr val="tx2"/>
                </a:solidFill>
                <a:prstDash val="solid"/>
                <a:tailEnd type="none"/>
              </a:ln>
            </p:spPr>
            <p:style>
              <a:lnRef idx="1">
                <a:schemeClr val="accent1"/>
              </a:lnRef>
              <a:fillRef idx="0">
                <a:schemeClr val="accent1"/>
              </a:fillRef>
              <a:effectRef idx="0">
                <a:schemeClr val="accent1"/>
              </a:effectRef>
              <a:fontRef idx="minor">
                <a:schemeClr val="tx1"/>
              </a:fontRef>
            </p:style>
          </p:cxnSp>
          <p:sp>
            <p:nvSpPr>
              <p:cNvPr id="84" name="Oval 83">
                <a:extLst>
                  <a:ext uri="{FF2B5EF4-FFF2-40B4-BE49-F238E27FC236}">
                    <a16:creationId xmlns:a16="http://schemas.microsoft.com/office/drawing/2014/main" id="{5C023F90-FB2B-AD31-998D-A02691A4CD2D}"/>
                  </a:ext>
                </a:extLst>
              </p:cNvPr>
              <p:cNvSpPr/>
              <p:nvPr/>
            </p:nvSpPr>
            <p:spPr>
              <a:xfrm>
                <a:off x="3050169" y="3455564"/>
                <a:ext cx="516085" cy="516085"/>
              </a:xfrm>
              <a:prstGeom prst="ellipse">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Isosceles Triangle 15">
                <a:extLst>
                  <a:ext uri="{FF2B5EF4-FFF2-40B4-BE49-F238E27FC236}">
                    <a16:creationId xmlns:a16="http://schemas.microsoft.com/office/drawing/2014/main" id="{124CE8A8-F5B4-68CC-01F2-E2565207AC13}"/>
                  </a:ext>
                </a:extLst>
              </p:cNvPr>
              <p:cNvSpPr/>
              <p:nvPr/>
            </p:nvSpPr>
            <p:spPr>
              <a:xfrm rot="16200000" flipV="1">
                <a:off x="5993302" y="3560625"/>
                <a:ext cx="187668" cy="93833"/>
              </a:xfrm>
              <a:prstGeom prst="triangle">
                <a:avLst/>
              </a:prstGeom>
              <a:solidFill>
                <a:schemeClr val="bg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extBox 85">
                <a:extLst>
                  <a:ext uri="{FF2B5EF4-FFF2-40B4-BE49-F238E27FC236}">
                    <a16:creationId xmlns:a16="http://schemas.microsoft.com/office/drawing/2014/main" id="{4C061506-8979-82F3-F8E0-5548AA72081C}"/>
                  </a:ext>
                </a:extLst>
              </p:cNvPr>
              <p:cNvSpPr txBox="1"/>
              <p:nvPr/>
            </p:nvSpPr>
            <p:spPr>
              <a:xfrm>
                <a:off x="6233159" y="3226148"/>
                <a:ext cx="1520557" cy="612500"/>
              </a:xfrm>
              <a:prstGeom prst="rect">
                <a:avLst/>
              </a:prstGeom>
              <a:noFill/>
              <a:ln>
                <a:noFill/>
              </a:ln>
            </p:spPr>
            <p:txBody>
              <a:bodyPr wrap="square" rtlCol="0">
                <a:spAutoFit/>
              </a:bodyPr>
              <a:lstStyle/>
              <a:p>
                <a:pPr algn="ctr"/>
                <a:endParaRPr lang="en-US" sz="1600">
                  <a:solidFill>
                    <a:schemeClr val="bg2"/>
                  </a:solidFill>
                </a:endParaRPr>
              </a:p>
            </p:txBody>
          </p:sp>
          <p:sp>
            <p:nvSpPr>
              <p:cNvPr id="87" name="TextBox 86">
                <a:extLst>
                  <a:ext uri="{FF2B5EF4-FFF2-40B4-BE49-F238E27FC236}">
                    <a16:creationId xmlns:a16="http://schemas.microsoft.com/office/drawing/2014/main" id="{B3B0400F-584C-63AA-982E-53FF34AAF52C}"/>
                  </a:ext>
                </a:extLst>
              </p:cNvPr>
              <p:cNvSpPr txBox="1"/>
              <p:nvPr/>
            </p:nvSpPr>
            <p:spPr>
              <a:xfrm>
                <a:off x="2621636" y="3952340"/>
                <a:ext cx="1483874" cy="335165"/>
              </a:xfrm>
              <a:prstGeom prst="rect">
                <a:avLst/>
              </a:prstGeom>
              <a:noFill/>
              <a:ln>
                <a:noFill/>
              </a:ln>
            </p:spPr>
            <p:txBody>
              <a:bodyPr wrap="square" rtlCol="0">
                <a:spAutoFit/>
              </a:bodyPr>
              <a:lstStyle/>
              <a:p>
                <a:pPr algn="ctr"/>
                <a:r>
                  <a:rPr lang="en-US" sz="1200"/>
                  <a:t>Identify</a:t>
                </a:r>
              </a:p>
            </p:txBody>
          </p:sp>
          <p:sp>
            <p:nvSpPr>
              <p:cNvPr id="88" name="TextBox 87">
                <a:extLst>
                  <a:ext uri="{FF2B5EF4-FFF2-40B4-BE49-F238E27FC236}">
                    <a16:creationId xmlns:a16="http://schemas.microsoft.com/office/drawing/2014/main" id="{FA7D6661-F94F-1A0F-9367-330F049CD3F9}"/>
                  </a:ext>
                </a:extLst>
              </p:cNvPr>
              <p:cNvSpPr txBox="1"/>
              <p:nvPr/>
            </p:nvSpPr>
            <p:spPr>
              <a:xfrm>
                <a:off x="8771607" y="5623403"/>
                <a:ext cx="1355763" cy="276999"/>
              </a:xfrm>
              <a:prstGeom prst="rect">
                <a:avLst/>
              </a:prstGeom>
              <a:noFill/>
              <a:ln>
                <a:noFill/>
              </a:ln>
            </p:spPr>
            <p:txBody>
              <a:bodyPr wrap="square" rtlCol="0">
                <a:spAutoFit/>
              </a:bodyPr>
              <a:lstStyle/>
              <a:p>
                <a:pPr algn="ctr"/>
                <a:r>
                  <a:rPr lang="en-US" sz="1200"/>
                  <a:t>Steward</a:t>
                </a:r>
              </a:p>
            </p:txBody>
          </p:sp>
          <p:sp>
            <p:nvSpPr>
              <p:cNvPr id="89" name="TextBox 88">
                <a:extLst>
                  <a:ext uri="{FF2B5EF4-FFF2-40B4-BE49-F238E27FC236}">
                    <a16:creationId xmlns:a16="http://schemas.microsoft.com/office/drawing/2014/main" id="{B950CAFB-2F49-1077-FC2B-8F23E9F700E5}"/>
                  </a:ext>
                </a:extLst>
              </p:cNvPr>
              <p:cNvSpPr txBox="1"/>
              <p:nvPr/>
            </p:nvSpPr>
            <p:spPr>
              <a:xfrm>
                <a:off x="8702636" y="1493635"/>
                <a:ext cx="1355763" cy="335165"/>
              </a:xfrm>
              <a:prstGeom prst="rect">
                <a:avLst/>
              </a:prstGeom>
              <a:noFill/>
              <a:ln>
                <a:noFill/>
              </a:ln>
            </p:spPr>
            <p:txBody>
              <a:bodyPr wrap="square" rtlCol="0">
                <a:spAutoFit/>
              </a:bodyPr>
              <a:lstStyle/>
              <a:p>
                <a:pPr algn="ctr"/>
                <a:r>
                  <a:rPr lang="en-US" sz="1200"/>
                  <a:t>Solicit</a:t>
                </a:r>
              </a:p>
            </p:txBody>
          </p:sp>
          <p:sp>
            <p:nvSpPr>
              <p:cNvPr id="90" name="TextBox 89">
                <a:extLst>
                  <a:ext uri="{FF2B5EF4-FFF2-40B4-BE49-F238E27FC236}">
                    <a16:creationId xmlns:a16="http://schemas.microsoft.com/office/drawing/2014/main" id="{070D67B7-1ED4-68CC-6075-FC5A618489DE}"/>
                  </a:ext>
                </a:extLst>
              </p:cNvPr>
              <p:cNvSpPr txBox="1"/>
              <p:nvPr/>
            </p:nvSpPr>
            <p:spPr>
              <a:xfrm>
                <a:off x="7428660" y="5638800"/>
                <a:ext cx="1355763" cy="276999"/>
              </a:xfrm>
              <a:prstGeom prst="rect">
                <a:avLst/>
              </a:prstGeom>
              <a:noFill/>
              <a:ln>
                <a:noFill/>
              </a:ln>
            </p:spPr>
            <p:txBody>
              <a:bodyPr wrap="square" rtlCol="0">
                <a:spAutoFit/>
              </a:bodyPr>
              <a:lstStyle/>
              <a:p>
                <a:pPr algn="ctr"/>
                <a:r>
                  <a:rPr lang="en-US" sz="1200"/>
                  <a:t>Requalify</a:t>
                </a:r>
              </a:p>
            </p:txBody>
          </p:sp>
          <p:sp>
            <p:nvSpPr>
              <p:cNvPr id="91" name="TextBox 90">
                <a:extLst>
                  <a:ext uri="{FF2B5EF4-FFF2-40B4-BE49-F238E27FC236}">
                    <a16:creationId xmlns:a16="http://schemas.microsoft.com/office/drawing/2014/main" id="{B8803DC1-FD11-D53B-DD1D-50D412AA7FD3}"/>
                  </a:ext>
                </a:extLst>
              </p:cNvPr>
              <p:cNvSpPr txBox="1"/>
              <p:nvPr/>
            </p:nvSpPr>
            <p:spPr>
              <a:xfrm>
                <a:off x="7395156" y="1458752"/>
                <a:ext cx="1355763" cy="276999"/>
              </a:xfrm>
              <a:prstGeom prst="rect">
                <a:avLst/>
              </a:prstGeom>
              <a:noFill/>
              <a:ln>
                <a:noFill/>
              </a:ln>
            </p:spPr>
            <p:txBody>
              <a:bodyPr wrap="square" rtlCol="0">
                <a:spAutoFit/>
              </a:bodyPr>
              <a:lstStyle/>
              <a:p>
                <a:pPr algn="ctr"/>
                <a:r>
                  <a:rPr lang="en-US" sz="1200"/>
                  <a:t>Cultivate</a:t>
                </a:r>
              </a:p>
            </p:txBody>
          </p:sp>
          <p:sp>
            <p:nvSpPr>
              <p:cNvPr id="92" name="Freeform 54">
                <a:extLst>
                  <a:ext uri="{FF2B5EF4-FFF2-40B4-BE49-F238E27FC236}">
                    <a16:creationId xmlns:a16="http://schemas.microsoft.com/office/drawing/2014/main" id="{E014B8CC-1968-C418-1AD0-4819E2D92212}"/>
                  </a:ext>
                </a:extLst>
              </p:cNvPr>
              <p:cNvSpPr>
                <a:spLocks noEditPoints="1"/>
              </p:cNvSpPr>
              <p:nvPr/>
            </p:nvSpPr>
            <p:spPr bwMode="auto">
              <a:xfrm>
                <a:off x="3188058" y="3569020"/>
                <a:ext cx="236652" cy="236652"/>
              </a:xfrm>
              <a:custGeom>
                <a:avLst/>
                <a:gdLst>
                  <a:gd name="T0" fmla="*/ 171 w 236"/>
                  <a:gd name="T1" fmla="*/ 145 h 236"/>
                  <a:gd name="T2" fmla="*/ 161 w 236"/>
                  <a:gd name="T3" fmla="*/ 155 h 236"/>
                  <a:gd name="T4" fmla="*/ 156 w 236"/>
                  <a:gd name="T5" fmla="*/ 151 h 236"/>
                  <a:gd name="T6" fmla="*/ 180 w 236"/>
                  <a:gd name="T7" fmla="*/ 90 h 236"/>
                  <a:gd name="T8" fmla="*/ 90 w 236"/>
                  <a:gd name="T9" fmla="*/ 0 h 236"/>
                  <a:gd name="T10" fmla="*/ 0 w 236"/>
                  <a:gd name="T11" fmla="*/ 90 h 236"/>
                  <a:gd name="T12" fmla="*/ 90 w 236"/>
                  <a:gd name="T13" fmla="*/ 180 h 236"/>
                  <a:gd name="T14" fmla="*/ 151 w 236"/>
                  <a:gd name="T15" fmla="*/ 156 h 236"/>
                  <a:gd name="T16" fmla="*/ 155 w 236"/>
                  <a:gd name="T17" fmla="*/ 161 h 236"/>
                  <a:gd name="T18" fmla="*/ 146 w 236"/>
                  <a:gd name="T19" fmla="*/ 171 h 236"/>
                  <a:gd name="T20" fmla="*/ 211 w 236"/>
                  <a:gd name="T21" fmla="*/ 236 h 236"/>
                  <a:gd name="T22" fmla="*/ 213 w 236"/>
                  <a:gd name="T23" fmla="*/ 236 h 236"/>
                  <a:gd name="T24" fmla="*/ 236 w 236"/>
                  <a:gd name="T25" fmla="*/ 211 h 236"/>
                  <a:gd name="T26" fmla="*/ 236 w 236"/>
                  <a:gd name="T27" fmla="*/ 210 h 236"/>
                  <a:gd name="T28" fmla="*/ 171 w 236"/>
                  <a:gd name="T29" fmla="*/ 145 h 236"/>
                  <a:gd name="T30" fmla="*/ 90 w 236"/>
                  <a:gd name="T31" fmla="*/ 172 h 236"/>
                  <a:gd name="T32" fmla="*/ 8 w 236"/>
                  <a:gd name="T33" fmla="*/ 90 h 236"/>
                  <a:gd name="T34" fmla="*/ 90 w 236"/>
                  <a:gd name="T35" fmla="*/ 8 h 236"/>
                  <a:gd name="T36" fmla="*/ 172 w 236"/>
                  <a:gd name="T37" fmla="*/ 90 h 236"/>
                  <a:gd name="T38" fmla="*/ 90 w 236"/>
                  <a:gd name="T39" fmla="*/ 172 h 236"/>
                  <a:gd name="T40" fmla="*/ 214 w 236"/>
                  <a:gd name="T41" fmla="*/ 227 h 236"/>
                  <a:gd name="T42" fmla="*/ 157 w 236"/>
                  <a:gd name="T43" fmla="*/ 170 h 236"/>
                  <a:gd name="T44" fmla="*/ 171 w 236"/>
                  <a:gd name="T45" fmla="*/ 156 h 236"/>
                  <a:gd name="T46" fmla="*/ 228 w 236"/>
                  <a:gd name="T47" fmla="*/ 213 h 236"/>
                  <a:gd name="T48" fmla="*/ 214 w 236"/>
                  <a:gd name="T49" fmla="*/ 227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36" h="236">
                    <a:moveTo>
                      <a:pt x="171" y="145"/>
                    </a:moveTo>
                    <a:cubicBezTo>
                      <a:pt x="161" y="155"/>
                      <a:pt x="161" y="155"/>
                      <a:pt x="161" y="155"/>
                    </a:cubicBezTo>
                    <a:cubicBezTo>
                      <a:pt x="156" y="151"/>
                      <a:pt x="156" y="151"/>
                      <a:pt x="156" y="151"/>
                    </a:cubicBezTo>
                    <a:cubicBezTo>
                      <a:pt x="171" y="135"/>
                      <a:pt x="180" y="113"/>
                      <a:pt x="180" y="90"/>
                    </a:cubicBezTo>
                    <a:cubicBezTo>
                      <a:pt x="180" y="40"/>
                      <a:pt x="140" y="0"/>
                      <a:pt x="90" y="0"/>
                    </a:cubicBezTo>
                    <a:cubicBezTo>
                      <a:pt x="40" y="0"/>
                      <a:pt x="0" y="40"/>
                      <a:pt x="0" y="90"/>
                    </a:cubicBezTo>
                    <a:cubicBezTo>
                      <a:pt x="0" y="140"/>
                      <a:pt x="40" y="180"/>
                      <a:pt x="90" y="180"/>
                    </a:cubicBezTo>
                    <a:cubicBezTo>
                      <a:pt x="113" y="180"/>
                      <a:pt x="135" y="171"/>
                      <a:pt x="151" y="156"/>
                    </a:cubicBezTo>
                    <a:cubicBezTo>
                      <a:pt x="155" y="161"/>
                      <a:pt x="155" y="161"/>
                      <a:pt x="155" y="161"/>
                    </a:cubicBezTo>
                    <a:cubicBezTo>
                      <a:pt x="146" y="171"/>
                      <a:pt x="146" y="171"/>
                      <a:pt x="146" y="171"/>
                    </a:cubicBezTo>
                    <a:cubicBezTo>
                      <a:pt x="211" y="236"/>
                      <a:pt x="211" y="236"/>
                      <a:pt x="211" y="236"/>
                    </a:cubicBezTo>
                    <a:cubicBezTo>
                      <a:pt x="213" y="236"/>
                      <a:pt x="213" y="236"/>
                      <a:pt x="213" y="236"/>
                    </a:cubicBezTo>
                    <a:cubicBezTo>
                      <a:pt x="226" y="236"/>
                      <a:pt x="236" y="225"/>
                      <a:pt x="236" y="211"/>
                    </a:cubicBezTo>
                    <a:cubicBezTo>
                      <a:pt x="236" y="210"/>
                      <a:pt x="236" y="210"/>
                      <a:pt x="236" y="210"/>
                    </a:cubicBezTo>
                    <a:lnTo>
                      <a:pt x="171" y="145"/>
                    </a:lnTo>
                    <a:close/>
                    <a:moveTo>
                      <a:pt x="90" y="172"/>
                    </a:moveTo>
                    <a:cubicBezTo>
                      <a:pt x="45" y="172"/>
                      <a:pt x="8" y="135"/>
                      <a:pt x="8" y="90"/>
                    </a:cubicBezTo>
                    <a:cubicBezTo>
                      <a:pt x="8" y="45"/>
                      <a:pt x="45" y="8"/>
                      <a:pt x="90" y="8"/>
                    </a:cubicBezTo>
                    <a:cubicBezTo>
                      <a:pt x="135" y="8"/>
                      <a:pt x="172" y="45"/>
                      <a:pt x="172" y="90"/>
                    </a:cubicBezTo>
                    <a:cubicBezTo>
                      <a:pt x="172" y="135"/>
                      <a:pt x="135" y="172"/>
                      <a:pt x="90" y="172"/>
                    </a:cubicBezTo>
                    <a:close/>
                    <a:moveTo>
                      <a:pt x="214" y="227"/>
                    </a:moveTo>
                    <a:cubicBezTo>
                      <a:pt x="157" y="170"/>
                      <a:pt x="157" y="170"/>
                      <a:pt x="157" y="170"/>
                    </a:cubicBezTo>
                    <a:cubicBezTo>
                      <a:pt x="171" y="156"/>
                      <a:pt x="171" y="156"/>
                      <a:pt x="171" y="156"/>
                    </a:cubicBezTo>
                    <a:cubicBezTo>
                      <a:pt x="228" y="213"/>
                      <a:pt x="228" y="213"/>
                      <a:pt x="228" y="213"/>
                    </a:cubicBezTo>
                    <a:cubicBezTo>
                      <a:pt x="228" y="221"/>
                      <a:pt x="222" y="226"/>
                      <a:pt x="214" y="227"/>
                    </a:cubicBezTo>
                    <a:close/>
                  </a:path>
                </a:pathLst>
              </a:custGeom>
              <a:solidFill>
                <a:schemeClr val="bg1"/>
              </a:solidFill>
              <a:ln w="3175">
                <a:solidFill>
                  <a:schemeClr val="tx2"/>
                </a:solidFill>
              </a:ln>
            </p:spPr>
            <p:txBody>
              <a:bodyPr vert="horz" wrap="square" lIns="91440" tIns="45720" rIns="91440" bIns="45720" numCol="1" anchor="t" anchorCtr="0" compatLnSpc="1">
                <a:prstTxWarp prst="textNoShape">
                  <a:avLst/>
                </a:prstTxWarp>
              </a:bodyPr>
              <a:lstStyle/>
              <a:p>
                <a:endParaRPr lang="en-US"/>
              </a:p>
            </p:txBody>
          </p:sp>
          <p:grpSp>
            <p:nvGrpSpPr>
              <p:cNvPr id="93" name="Group 92">
                <a:extLst>
                  <a:ext uri="{FF2B5EF4-FFF2-40B4-BE49-F238E27FC236}">
                    <a16:creationId xmlns:a16="http://schemas.microsoft.com/office/drawing/2014/main" id="{4001F879-457F-2A03-6F4A-4700D6806860}"/>
                  </a:ext>
                </a:extLst>
              </p:cNvPr>
              <p:cNvGrpSpPr/>
              <p:nvPr/>
            </p:nvGrpSpPr>
            <p:grpSpPr>
              <a:xfrm>
                <a:off x="9256188" y="1943995"/>
                <a:ext cx="230408" cy="268443"/>
                <a:chOff x="5503207" y="-3236264"/>
                <a:chExt cx="465479" cy="542320"/>
              </a:xfrm>
              <a:solidFill>
                <a:schemeClr val="tx2"/>
              </a:solidFill>
            </p:grpSpPr>
            <p:sp>
              <p:nvSpPr>
                <p:cNvPr id="103" name="Freeform 510">
                  <a:extLst>
                    <a:ext uri="{FF2B5EF4-FFF2-40B4-BE49-F238E27FC236}">
                      <a16:creationId xmlns:a16="http://schemas.microsoft.com/office/drawing/2014/main" id="{80E0AEEF-28C7-100C-994C-088EC59C64AD}"/>
                    </a:ext>
                  </a:extLst>
                </p:cNvPr>
                <p:cNvSpPr>
                  <a:spLocks/>
                </p:cNvSpPr>
                <p:nvPr/>
              </p:nvSpPr>
              <p:spPr bwMode="auto">
                <a:xfrm>
                  <a:off x="5503207" y="-3236264"/>
                  <a:ext cx="465479" cy="244853"/>
                </a:xfrm>
                <a:custGeom>
                  <a:avLst/>
                  <a:gdLst>
                    <a:gd name="T0" fmla="*/ 8 w 236"/>
                    <a:gd name="T1" fmla="*/ 120 h 124"/>
                    <a:gd name="T2" fmla="*/ 120 w 236"/>
                    <a:gd name="T3" fmla="*/ 8 h 124"/>
                    <a:gd name="T4" fmla="*/ 221 w 236"/>
                    <a:gd name="T5" fmla="*/ 72 h 124"/>
                    <a:gd name="T6" fmla="*/ 188 w 236"/>
                    <a:gd name="T7" fmla="*/ 72 h 124"/>
                    <a:gd name="T8" fmla="*/ 184 w 236"/>
                    <a:gd name="T9" fmla="*/ 76 h 124"/>
                    <a:gd name="T10" fmla="*/ 188 w 236"/>
                    <a:gd name="T11" fmla="*/ 80 h 124"/>
                    <a:gd name="T12" fmla="*/ 236 w 236"/>
                    <a:gd name="T13" fmla="*/ 80 h 124"/>
                    <a:gd name="T14" fmla="*/ 236 w 236"/>
                    <a:gd name="T15" fmla="*/ 32 h 124"/>
                    <a:gd name="T16" fmla="*/ 232 w 236"/>
                    <a:gd name="T17" fmla="*/ 28 h 124"/>
                    <a:gd name="T18" fmla="*/ 228 w 236"/>
                    <a:gd name="T19" fmla="*/ 32 h 124"/>
                    <a:gd name="T20" fmla="*/ 228 w 236"/>
                    <a:gd name="T21" fmla="*/ 69 h 124"/>
                    <a:gd name="T22" fmla="*/ 120 w 236"/>
                    <a:gd name="T23" fmla="*/ 0 h 124"/>
                    <a:gd name="T24" fmla="*/ 0 w 236"/>
                    <a:gd name="T25" fmla="*/ 120 h 124"/>
                    <a:gd name="T26" fmla="*/ 4 w 236"/>
                    <a:gd name="T27" fmla="*/ 124 h 124"/>
                    <a:gd name="T28" fmla="*/ 8 w 236"/>
                    <a:gd name="T29" fmla="*/ 12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6" h="124">
                      <a:moveTo>
                        <a:pt x="8" y="120"/>
                      </a:moveTo>
                      <a:cubicBezTo>
                        <a:pt x="8" y="58"/>
                        <a:pt x="58" y="8"/>
                        <a:pt x="120" y="8"/>
                      </a:cubicBezTo>
                      <a:cubicBezTo>
                        <a:pt x="163" y="8"/>
                        <a:pt x="202" y="33"/>
                        <a:pt x="221" y="72"/>
                      </a:cubicBezTo>
                      <a:cubicBezTo>
                        <a:pt x="188" y="72"/>
                        <a:pt x="188" y="72"/>
                        <a:pt x="188" y="72"/>
                      </a:cubicBezTo>
                      <a:cubicBezTo>
                        <a:pt x="186" y="72"/>
                        <a:pt x="184" y="74"/>
                        <a:pt x="184" y="76"/>
                      </a:cubicBezTo>
                      <a:cubicBezTo>
                        <a:pt x="184" y="78"/>
                        <a:pt x="186" y="80"/>
                        <a:pt x="188" y="80"/>
                      </a:cubicBezTo>
                      <a:cubicBezTo>
                        <a:pt x="236" y="80"/>
                        <a:pt x="236" y="80"/>
                        <a:pt x="236" y="80"/>
                      </a:cubicBezTo>
                      <a:cubicBezTo>
                        <a:pt x="236" y="32"/>
                        <a:pt x="236" y="32"/>
                        <a:pt x="236" y="32"/>
                      </a:cubicBezTo>
                      <a:cubicBezTo>
                        <a:pt x="236" y="30"/>
                        <a:pt x="234" y="28"/>
                        <a:pt x="232" y="28"/>
                      </a:cubicBezTo>
                      <a:cubicBezTo>
                        <a:pt x="230" y="28"/>
                        <a:pt x="228" y="30"/>
                        <a:pt x="228" y="32"/>
                      </a:cubicBezTo>
                      <a:cubicBezTo>
                        <a:pt x="228" y="69"/>
                        <a:pt x="228" y="69"/>
                        <a:pt x="228" y="69"/>
                      </a:cubicBezTo>
                      <a:cubicBezTo>
                        <a:pt x="208" y="27"/>
                        <a:pt x="166" y="0"/>
                        <a:pt x="120" y="0"/>
                      </a:cubicBezTo>
                      <a:cubicBezTo>
                        <a:pt x="53" y="0"/>
                        <a:pt x="0" y="54"/>
                        <a:pt x="0" y="120"/>
                      </a:cubicBezTo>
                      <a:cubicBezTo>
                        <a:pt x="0" y="122"/>
                        <a:pt x="1" y="124"/>
                        <a:pt x="4" y="124"/>
                      </a:cubicBezTo>
                      <a:cubicBezTo>
                        <a:pt x="6" y="124"/>
                        <a:pt x="8" y="122"/>
                        <a:pt x="8" y="120"/>
                      </a:cubicBezTo>
                      <a:close/>
                    </a:path>
                  </a:pathLst>
                </a:custGeom>
                <a:grpFill/>
                <a:ln w="3175">
                  <a:solidFill>
                    <a:schemeClr val="tx2"/>
                  </a:solidFill>
                </a:ln>
              </p:spPr>
              <p:txBody>
                <a:bodyPr vert="horz" wrap="square" lIns="91440" tIns="45720" rIns="91440" bIns="45720" numCol="1" anchor="t" anchorCtr="0" compatLnSpc="1">
                  <a:prstTxWarp prst="textNoShape">
                    <a:avLst/>
                  </a:prstTxWarp>
                </a:bodyPr>
                <a:lstStyle/>
                <a:p>
                  <a:endParaRPr lang="en-US"/>
                </a:p>
              </p:txBody>
            </p:sp>
            <p:sp>
              <p:nvSpPr>
                <p:cNvPr id="104" name="Freeform 511">
                  <a:extLst>
                    <a:ext uri="{FF2B5EF4-FFF2-40B4-BE49-F238E27FC236}">
                      <a16:creationId xmlns:a16="http://schemas.microsoft.com/office/drawing/2014/main" id="{EBE87EE2-D38C-9313-E974-87A09C9457C0}"/>
                    </a:ext>
                  </a:extLst>
                </p:cNvPr>
                <p:cNvSpPr>
                  <a:spLocks/>
                </p:cNvSpPr>
                <p:nvPr/>
              </p:nvSpPr>
              <p:spPr bwMode="auto">
                <a:xfrm>
                  <a:off x="5503208" y="-2938798"/>
                  <a:ext cx="465478" cy="244854"/>
                </a:xfrm>
                <a:custGeom>
                  <a:avLst/>
                  <a:gdLst>
                    <a:gd name="T0" fmla="*/ 232 w 236"/>
                    <a:gd name="T1" fmla="*/ 0 h 124"/>
                    <a:gd name="T2" fmla="*/ 228 w 236"/>
                    <a:gd name="T3" fmla="*/ 4 h 124"/>
                    <a:gd name="T4" fmla="*/ 116 w 236"/>
                    <a:gd name="T5" fmla="*/ 116 h 124"/>
                    <a:gd name="T6" fmla="*/ 15 w 236"/>
                    <a:gd name="T7" fmla="*/ 52 h 124"/>
                    <a:gd name="T8" fmla="*/ 48 w 236"/>
                    <a:gd name="T9" fmla="*/ 52 h 124"/>
                    <a:gd name="T10" fmla="*/ 52 w 236"/>
                    <a:gd name="T11" fmla="*/ 48 h 124"/>
                    <a:gd name="T12" fmla="*/ 48 w 236"/>
                    <a:gd name="T13" fmla="*/ 44 h 124"/>
                    <a:gd name="T14" fmla="*/ 0 w 236"/>
                    <a:gd name="T15" fmla="*/ 44 h 124"/>
                    <a:gd name="T16" fmla="*/ 0 w 236"/>
                    <a:gd name="T17" fmla="*/ 92 h 124"/>
                    <a:gd name="T18" fmla="*/ 4 w 236"/>
                    <a:gd name="T19" fmla="*/ 96 h 124"/>
                    <a:gd name="T20" fmla="*/ 8 w 236"/>
                    <a:gd name="T21" fmla="*/ 92 h 124"/>
                    <a:gd name="T22" fmla="*/ 8 w 236"/>
                    <a:gd name="T23" fmla="*/ 56 h 124"/>
                    <a:gd name="T24" fmla="*/ 116 w 236"/>
                    <a:gd name="T25" fmla="*/ 124 h 124"/>
                    <a:gd name="T26" fmla="*/ 236 w 236"/>
                    <a:gd name="T27" fmla="*/ 4 h 124"/>
                    <a:gd name="T28" fmla="*/ 232 w 236"/>
                    <a:gd name="T29"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6" h="124">
                      <a:moveTo>
                        <a:pt x="232" y="0"/>
                      </a:moveTo>
                      <a:cubicBezTo>
                        <a:pt x="230" y="0"/>
                        <a:pt x="228" y="2"/>
                        <a:pt x="228" y="4"/>
                      </a:cubicBezTo>
                      <a:cubicBezTo>
                        <a:pt x="228" y="66"/>
                        <a:pt x="178" y="116"/>
                        <a:pt x="116" y="116"/>
                      </a:cubicBezTo>
                      <a:cubicBezTo>
                        <a:pt x="73" y="116"/>
                        <a:pt x="33" y="91"/>
                        <a:pt x="15" y="52"/>
                      </a:cubicBezTo>
                      <a:cubicBezTo>
                        <a:pt x="48" y="52"/>
                        <a:pt x="48" y="52"/>
                        <a:pt x="48" y="52"/>
                      </a:cubicBezTo>
                      <a:cubicBezTo>
                        <a:pt x="50" y="52"/>
                        <a:pt x="52" y="50"/>
                        <a:pt x="52" y="48"/>
                      </a:cubicBezTo>
                      <a:cubicBezTo>
                        <a:pt x="52" y="46"/>
                        <a:pt x="50" y="44"/>
                        <a:pt x="48" y="44"/>
                      </a:cubicBezTo>
                      <a:cubicBezTo>
                        <a:pt x="0" y="44"/>
                        <a:pt x="0" y="44"/>
                        <a:pt x="0" y="44"/>
                      </a:cubicBezTo>
                      <a:cubicBezTo>
                        <a:pt x="0" y="92"/>
                        <a:pt x="0" y="92"/>
                        <a:pt x="0" y="92"/>
                      </a:cubicBezTo>
                      <a:cubicBezTo>
                        <a:pt x="0" y="94"/>
                        <a:pt x="2" y="96"/>
                        <a:pt x="4" y="96"/>
                      </a:cubicBezTo>
                      <a:cubicBezTo>
                        <a:pt x="6" y="96"/>
                        <a:pt x="8" y="94"/>
                        <a:pt x="8" y="92"/>
                      </a:cubicBezTo>
                      <a:cubicBezTo>
                        <a:pt x="8" y="56"/>
                        <a:pt x="8" y="56"/>
                        <a:pt x="8" y="56"/>
                      </a:cubicBezTo>
                      <a:cubicBezTo>
                        <a:pt x="28" y="97"/>
                        <a:pt x="70" y="124"/>
                        <a:pt x="116" y="124"/>
                      </a:cubicBezTo>
                      <a:cubicBezTo>
                        <a:pt x="182" y="124"/>
                        <a:pt x="236" y="70"/>
                        <a:pt x="236" y="4"/>
                      </a:cubicBezTo>
                      <a:cubicBezTo>
                        <a:pt x="236" y="2"/>
                        <a:pt x="234" y="0"/>
                        <a:pt x="232" y="0"/>
                      </a:cubicBezTo>
                      <a:close/>
                    </a:path>
                  </a:pathLst>
                </a:custGeom>
                <a:grpFill/>
                <a:ln w="3175">
                  <a:solidFill>
                    <a:schemeClr val="tx2"/>
                  </a:solidFill>
                </a:ln>
              </p:spPr>
              <p:txBody>
                <a:bodyPr vert="horz" wrap="square" lIns="91440" tIns="45720" rIns="91440" bIns="45720" numCol="1" anchor="t" anchorCtr="0" compatLnSpc="1">
                  <a:prstTxWarp prst="textNoShape">
                    <a:avLst/>
                  </a:prstTxWarp>
                </a:bodyPr>
                <a:lstStyle/>
                <a:p>
                  <a:endParaRPr lang="en-US"/>
                </a:p>
              </p:txBody>
            </p:sp>
          </p:grpSp>
          <p:sp>
            <p:nvSpPr>
              <p:cNvPr id="94" name="Freeform 418">
                <a:extLst>
                  <a:ext uri="{FF2B5EF4-FFF2-40B4-BE49-F238E27FC236}">
                    <a16:creationId xmlns:a16="http://schemas.microsoft.com/office/drawing/2014/main" id="{FD6ECB74-B2D0-EA6E-4503-224AF394EE40}"/>
                  </a:ext>
                </a:extLst>
              </p:cNvPr>
              <p:cNvSpPr>
                <a:spLocks noEditPoints="1"/>
              </p:cNvSpPr>
              <p:nvPr/>
            </p:nvSpPr>
            <p:spPr bwMode="auto">
              <a:xfrm>
                <a:off x="7931784" y="5114125"/>
                <a:ext cx="264903" cy="285401"/>
              </a:xfrm>
              <a:custGeom>
                <a:avLst/>
                <a:gdLst>
                  <a:gd name="T0" fmla="*/ 206 w 217"/>
                  <a:gd name="T1" fmla="*/ 119 h 234"/>
                  <a:gd name="T2" fmla="*/ 198 w 217"/>
                  <a:gd name="T3" fmla="*/ 85 h 234"/>
                  <a:gd name="T4" fmla="*/ 148 w 217"/>
                  <a:gd name="T5" fmla="*/ 60 h 234"/>
                  <a:gd name="T6" fmla="*/ 153 w 217"/>
                  <a:gd name="T7" fmla="*/ 39 h 234"/>
                  <a:gd name="T8" fmla="*/ 129 w 217"/>
                  <a:gd name="T9" fmla="*/ 0 h 234"/>
                  <a:gd name="T10" fmla="*/ 114 w 217"/>
                  <a:gd name="T11" fmla="*/ 29 h 234"/>
                  <a:gd name="T12" fmla="*/ 96 w 217"/>
                  <a:gd name="T13" fmla="*/ 72 h 234"/>
                  <a:gd name="T14" fmla="*/ 72 w 217"/>
                  <a:gd name="T15" fmla="*/ 110 h 234"/>
                  <a:gd name="T16" fmla="*/ 54 w 217"/>
                  <a:gd name="T17" fmla="*/ 127 h 234"/>
                  <a:gd name="T18" fmla="*/ 12 w 217"/>
                  <a:gd name="T19" fmla="*/ 124 h 234"/>
                  <a:gd name="T20" fmla="*/ 0 w 217"/>
                  <a:gd name="T21" fmla="*/ 220 h 234"/>
                  <a:gd name="T22" fmla="*/ 66 w 217"/>
                  <a:gd name="T23" fmla="*/ 232 h 234"/>
                  <a:gd name="T24" fmla="*/ 73 w 217"/>
                  <a:gd name="T25" fmla="*/ 229 h 234"/>
                  <a:gd name="T26" fmla="*/ 105 w 217"/>
                  <a:gd name="T27" fmla="*/ 231 h 234"/>
                  <a:gd name="T28" fmla="*/ 121 w 217"/>
                  <a:gd name="T29" fmla="*/ 233 h 234"/>
                  <a:gd name="T30" fmla="*/ 146 w 217"/>
                  <a:gd name="T31" fmla="*/ 234 h 234"/>
                  <a:gd name="T32" fmla="*/ 197 w 217"/>
                  <a:gd name="T33" fmla="*/ 219 h 234"/>
                  <a:gd name="T34" fmla="*/ 204 w 217"/>
                  <a:gd name="T35" fmla="*/ 194 h 234"/>
                  <a:gd name="T36" fmla="*/ 208 w 217"/>
                  <a:gd name="T37" fmla="*/ 158 h 234"/>
                  <a:gd name="T38" fmla="*/ 67 w 217"/>
                  <a:gd name="T39" fmla="*/ 224 h 234"/>
                  <a:gd name="T40" fmla="*/ 12 w 217"/>
                  <a:gd name="T41" fmla="*/ 224 h 234"/>
                  <a:gd name="T42" fmla="*/ 8 w 217"/>
                  <a:gd name="T43" fmla="*/ 136 h 234"/>
                  <a:gd name="T44" fmla="*/ 48 w 217"/>
                  <a:gd name="T45" fmla="*/ 132 h 234"/>
                  <a:gd name="T46" fmla="*/ 68 w 217"/>
                  <a:gd name="T47" fmla="*/ 220 h 234"/>
                  <a:gd name="T48" fmla="*/ 200 w 217"/>
                  <a:gd name="T49" fmla="*/ 155 h 234"/>
                  <a:gd name="T50" fmla="*/ 200 w 217"/>
                  <a:gd name="T51" fmla="*/ 162 h 234"/>
                  <a:gd name="T52" fmla="*/ 197 w 217"/>
                  <a:gd name="T53" fmla="*/ 189 h 234"/>
                  <a:gd name="T54" fmla="*/ 195 w 217"/>
                  <a:gd name="T55" fmla="*/ 195 h 234"/>
                  <a:gd name="T56" fmla="*/ 192 w 217"/>
                  <a:gd name="T57" fmla="*/ 213 h 234"/>
                  <a:gd name="T58" fmla="*/ 146 w 217"/>
                  <a:gd name="T59" fmla="*/ 226 h 234"/>
                  <a:gd name="T60" fmla="*/ 116 w 217"/>
                  <a:gd name="T61" fmla="*/ 224 h 234"/>
                  <a:gd name="T62" fmla="*/ 75 w 217"/>
                  <a:gd name="T63" fmla="*/ 217 h 234"/>
                  <a:gd name="T64" fmla="*/ 59 w 217"/>
                  <a:gd name="T65" fmla="*/ 135 h 234"/>
                  <a:gd name="T66" fmla="*/ 61 w 217"/>
                  <a:gd name="T67" fmla="*/ 132 h 234"/>
                  <a:gd name="T68" fmla="*/ 92 w 217"/>
                  <a:gd name="T69" fmla="*/ 90 h 234"/>
                  <a:gd name="T70" fmla="*/ 123 w 217"/>
                  <a:gd name="T71" fmla="*/ 31 h 234"/>
                  <a:gd name="T72" fmla="*/ 125 w 217"/>
                  <a:gd name="T73" fmla="*/ 10 h 234"/>
                  <a:gd name="T74" fmla="*/ 137 w 217"/>
                  <a:gd name="T75" fmla="*/ 11 h 234"/>
                  <a:gd name="T76" fmla="*/ 142 w 217"/>
                  <a:gd name="T77" fmla="*/ 54 h 234"/>
                  <a:gd name="T78" fmla="*/ 135 w 217"/>
                  <a:gd name="T79" fmla="*/ 90 h 234"/>
                  <a:gd name="T80" fmla="*/ 139 w 217"/>
                  <a:gd name="T81" fmla="*/ 95 h 234"/>
                  <a:gd name="T82" fmla="*/ 201 w 217"/>
                  <a:gd name="T83" fmla="*/ 108 h 234"/>
                  <a:gd name="T84" fmla="*/ 196 w 217"/>
                  <a:gd name="T85" fmla="*/ 121 h 234"/>
                  <a:gd name="T86" fmla="*/ 208 w 217"/>
                  <a:gd name="T87" fmla="*/ 138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7" h="234">
                    <a:moveTo>
                      <a:pt x="216" y="138"/>
                    </a:moveTo>
                    <a:cubicBezTo>
                      <a:pt x="215" y="130"/>
                      <a:pt x="209" y="123"/>
                      <a:pt x="206" y="119"/>
                    </a:cubicBezTo>
                    <a:cubicBezTo>
                      <a:pt x="207" y="116"/>
                      <a:pt x="209" y="111"/>
                      <a:pt x="209" y="108"/>
                    </a:cubicBezTo>
                    <a:cubicBezTo>
                      <a:pt x="209" y="104"/>
                      <a:pt x="209" y="92"/>
                      <a:pt x="198" y="85"/>
                    </a:cubicBezTo>
                    <a:cubicBezTo>
                      <a:pt x="189" y="81"/>
                      <a:pt x="158" y="84"/>
                      <a:pt x="144" y="86"/>
                    </a:cubicBezTo>
                    <a:cubicBezTo>
                      <a:pt x="145" y="78"/>
                      <a:pt x="147" y="63"/>
                      <a:pt x="148" y="60"/>
                    </a:cubicBezTo>
                    <a:cubicBezTo>
                      <a:pt x="148" y="60"/>
                      <a:pt x="148" y="59"/>
                      <a:pt x="149" y="57"/>
                    </a:cubicBezTo>
                    <a:cubicBezTo>
                      <a:pt x="151" y="54"/>
                      <a:pt x="153" y="49"/>
                      <a:pt x="153" y="39"/>
                    </a:cubicBezTo>
                    <a:cubicBezTo>
                      <a:pt x="154" y="29"/>
                      <a:pt x="151" y="14"/>
                      <a:pt x="143" y="6"/>
                    </a:cubicBezTo>
                    <a:cubicBezTo>
                      <a:pt x="139" y="2"/>
                      <a:pt x="134" y="0"/>
                      <a:pt x="129" y="0"/>
                    </a:cubicBezTo>
                    <a:cubicBezTo>
                      <a:pt x="125" y="0"/>
                      <a:pt x="121" y="2"/>
                      <a:pt x="119" y="5"/>
                    </a:cubicBezTo>
                    <a:cubicBezTo>
                      <a:pt x="113" y="11"/>
                      <a:pt x="114" y="24"/>
                      <a:pt x="114" y="29"/>
                    </a:cubicBezTo>
                    <a:cubicBezTo>
                      <a:pt x="115" y="30"/>
                      <a:pt x="115" y="31"/>
                      <a:pt x="115" y="31"/>
                    </a:cubicBezTo>
                    <a:cubicBezTo>
                      <a:pt x="114" y="35"/>
                      <a:pt x="105" y="57"/>
                      <a:pt x="96" y="72"/>
                    </a:cubicBezTo>
                    <a:cubicBezTo>
                      <a:pt x="92" y="77"/>
                      <a:pt x="89" y="81"/>
                      <a:pt x="86" y="85"/>
                    </a:cubicBezTo>
                    <a:cubicBezTo>
                      <a:pt x="80" y="93"/>
                      <a:pt x="75" y="99"/>
                      <a:pt x="72" y="110"/>
                    </a:cubicBezTo>
                    <a:cubicBezTo>
                      <a:pt x="70" y="120"/>
                      <a:pt x="58" y="124"/>
                      <a:pt x="58" y="124"/>
                    </a:cubicBezTo>
                    <a:cubicBezTo>
                      <a:pt x="56" y="125"/>
                      <a:pt x="55" y="126"/>
                      <a:pt x="54" y="127"/>
                    </a:cubicBezTo>
                    <a:cubicBezTo>
                      <a:pt x="51" y="125"/>
                      <a:pt x="51" y="124"/>
                      <a:pt x="48" y="124"/>
                    </a:cubicBezTo>
                    <a:cubicBezTo>
                      <a:pt x="12" y="124"/>
                      <a:pt x="12" y="124"/>
                      <a:pt x="12" y="124"/>
                    </a:cubicBezTo>
                    <a:cubicBezTo>
                      <a:pt x="6" y="124"/>
                      <a:pt x="1" y="130"/>
                      <a:pt x="0" y="136"/>
                    </a:cubicBezTo>
                    <a:cubicBezTo>
                      <a:pt x="0" y="220"/>
                      <a:pt x="0" y="220"/>
                      <a:pt x="0" y="220"/>
                    </a:cubicBezTo>
                    <a:cubicBezTo>
                      <a:pt x="0" y="227"/>
                      <a:pt x="6" y="232"/>
                      <a:pt x="12" y="232"/>
                    </a:cubicBezTo>
                    <a:cubicBezTo>
                      <a:pt x="66" y="232"/>
                      <a:pt x="66" y="232"/>
                      <a:pt x="66" y="232"/>
                    </a:cubicBezTo>
                    <a:cubicBezTo>
                      <a:pt x="66" y="232"/>
                      <a:pt x="66" y="232"/>
                      <a:pt x="66" y="232"/>
                    </a:cubicBezTo>
                    <a:cubicBezTo>
                      <a:pt x="69" y="232"/>
                      <a:pt x="72" y="231"/>
                      <a:pt x="73" y="229"/>
                    </a:cubicBezTo>
                    <a:cubicBezTo>
                      <a:pt x="74" y="228"/>
                      <a:pt x="75" y="226"/>
                      <a:pt x="75" y="225"/>
                    </a:cubicBezTo>
                    <a:cubicBezTo>
                      <a:pt x="81" y="227"/>
                      <a:pt x="98" y="230"/>
                      <a:pt x="105" y="231"/>
                    </a:cubicBezTo>
                    <a:cubicBezTo>
                      <a:pt x="110" y="231"/>
                      <a:pt x="111" y="231"/>
                      <a:pt x="114" y="232"/>
                    </a:cubicBezTo>
                    <a:cubicBezTo>
                      <a:pt x="115" y="232"/>
                      <a:pt x="117" y="233"/>
                      <a:pt x="121" y="233"/>
                    </a:cubicBezTo>
                    <a:cubicBezTo>
                      <a:pt x="124" y="234"/>
                      <a:pt x="128" y="234"/>
                      <a:pt x="132" y="234"/>
                    </a:cubicBezTo>
                    <a:cubicBezTo>
                      <a:pt x="137" y="234"/>
                      <a:pt x="142" y="234"/>
                      <a:pt x="146" y="234"/>
                    </a:cubicBezTo>
                    <a:cubicBezTo>
                      <a:pt x="151" y="233"/>
                      <a:pt x="156" y="233"/>
                      <a:pt x="161" y="233"/>
                    </a:cubicBezTo>
                    <a:cubicBezTo>
                      <a:pt x="176" y="233"/>
                      <a:pt x="183" y="229"/>
                      <a:pt x="197" y="219"/>
                    </a:cubicBezTo>
                    <a:cubicBezTo>
                      <a:pt x="205" y="213"/>
                      <a:pt x="206" y="205"/>
                      <a:pt x="205" y="200"/>
                    </a:cubicBezTo>
                    <a:cubicBezTo>
                      <a:pt x="205" y="198"/>
                      <a:pt x="204" y="196"/>
                      <a:pt x="204" y="194"/>
                    </a:cubicBezTo>
                    <a:cubicBezTo>
                      <a:pt x="208" y="191"/>
                      <a:pt x="214" y="185"/>
                      <a:pt x="214" y="175"/>
                    </a:cubicBezTo>
                    <a:cubicBezTo>
                      <a:pt x="213" y="166"/>
                      <a:pt x="211" y="161"/>
                      <a:pt x="208" y="158"/>
                    </a:cubicBezTo>
                    <a:cubicBezTo>
                      <a:pt x="212" y="155"/>
                      <a:pt x="217" y="148"/>
                      <a:pt x="216" y="138"/>
                    </a:cubicBezTo>
                    <a:close/>
                    <a:moveTo>
                      <a:pt x="67" y="224"/>
                    </a:moveTo>
                    <a:cubicBezTo>
                      <a:pt x="67" y="224"/>
                      <a:pt x="67" y="224"/>
                      <a:pt x="66" y="224"/>
                    </a:cubicBezTo>
                    <a:cubicBezTo>
                      <a:pt x="12" y="224"/>
                      <a:pt x="12" y="224"/>
                      <a:pt x="12" y="224"/>
                    </a:cubicBezTo>
                    <a:cubicBezTo>
                      <a:pt x="10" y="224"/>
                      <a:pt x="8" y="222"/>
                      <a:pt x="8" y="220"/>
                    </a:cubicBezTo>
                    <a:cubicBezTo>
                      <a:pt x="8" y="136"/>
                      <a:pt x="8" y="136"/>
                      <a:pt x="8" y="136"/>
                    </a:cubicBezTo>
                    <a:cubicBezTo>
                      <a:pt x="8" y="134"/>
                      <a:pt x="10" y="132"/>
                      <a:pt x="12" y="132"/>
                    </a:cubicBezTo>
                    <a:cubicBezTo>
                      <a:pt x="48" y="132"/>
                      <a:pt x="48" y="132"/>
                      <a:pt x="48" y="132"/>
                    </a:cubicBezTo>
                    <a:cubicBezTo>
                      <a:pt x="50" y="132"/>
                      <a:pt x="51" y="135"/>
                      <a:pt x="51" y="137"/>
                    </a:cubicBezTo>
                    <a:cubicBezTo>
                      <a:pt x="68" y="220"/>
                      <a:pt x="68" y="220"/>
                      <a:pt x="68" y="220"/>
                    </a:cubicBezTo>
                    <a:cubicBezTo>
                      <a:pt x="68" y="221"/>
                      <a:pt x="68" y="223"/>
                      <a:pt x="67" y="224"/>
                    </a:cubicBezTo>
                    <a:close/>
                    <a:moveTo>
                      <a:pt x="200" y="155"/>
                    </a:moveTo>
                    <a:cubicBezTo>
                      <a:pt x="194" y="158"/>
                      <a:pt x="194" y="158"/>
                      <a:pt x="194" y="158"/>
                    </a:cubicBezTo>
                    <a:cubicBezTo>
                      <a:pt x="200" y="162"/>
                      <a:pt x="200" y="162"/>
                      <a:pt x="200" y="162"/>
                    </a:cubicBezTo>
                    <a:cubicBezTo>
                      <a:pt x="201" y="162"/>
                      <a:pt x="205" y="165"/>
                      <a:pt x="206" y="175"/>
                    </a:cubicBezTo>
                    <a:cubicBezTo>
                      <a:pt x="206" y="186"/>
                      <a:pt x="198" y="189"/>
                      <a:pt x="197" y="189"/>
                    </a:cubicBezTo>
                    <a:cubicBezTo>
                      <a:pt x="192" y="190"/>
                      <a:pt x="192" y="190"/>
                      <a:pt x="192" y="190"/>
                    </a:cubicBezTo>
                    <a:cubicBezTo>
                      <a:pt x="195" y="195"/>
                      <a:pt x="195" y="195"/>
                      <a:pt x="195" y="195"/>
                    </a:cubicBezTo>
                    <a:cubicBezTo>
                      <a:pt x="195" y="195"/>
                      <a:pt x="197" y="198"/>
                      <a:pt x="197" y="201"/>
                    </a:cubicBezTo>
                    <a:cubicBezTo>
                      <a:pt x="198" y="206"/>
                      <a:pt x="196" y="210"/>
                      <a:pt x="192" y="213"/>
                    </a:cubicBezTo>
                    <a:cubicBezTo>
                      <a:pt x="179" y="222"/>
                      <a:pt x="174" y="225"/>
                      <a:pt x="161" y="225"/>
                    </a:cubicBezTo>
                    <a:cubicBezTo>
                      <a:pt x="156" y="225"/>
                      <a:pt x="151" y="225"/>
                      <a:pt x="146" y="226"/>
                    </a:cubicBezTo>
                    <a:cubicBezTo>
                      <a:pt x="137" y="226"/>
                      <a:pt x="127" y="226"/>
                      <a:pt x="122" y="225"/>
                    </a:cubicBezTo>
                    <a:cubicBezTo>
                      <a:pt x="119" y="225"/>
                      <a:pt x="117" y="224"/>
                      <a:pt x="116" y="224"/>
                    </a:cubicBezTo>
                    <a:cubicBezTo>
                      <a:pt x="113" y="223"/>
                      <a:pt x="111" y="223"/>
                      <a:pt x="106" y="223"/>
                    </a:cubicBezTo>
                    <a:cubicBezTo>
                      <a:pt x="99" y="222"/>
                      <a:pt x="79" y="218"/>
                      <a:pt x="75" y="217"/>
                    </a:cubicBezTo>
                    <a:cubicBezTo>
                      <a:pt x="60" y="137"/>
                      <a:pt x="60" y="137"/>
                      <a:pt x="60" y="137"/>
                    </a:cubicBezTo>
                    <a:cubicBezTo>
                      <a:pt x="60" y="136"/>
                      <a:pt x="59" y="135"/>
                      <a:pt x="59" y="135"/>
                    </a:cubicBezTo>
                    <a:cubicBezTo>
                      <a:pt x="59" y="133"/>
                      <a:pt x="59" y="132"/>
                      <a:pt x="59" y="132"/>
                    </a:cubicBezTo>
                    <a:cubicBezTo>
                      <a:pt x="59" y="132"/>
                      <a:pt x="60" y="132"/>
                      <a:pt x="61" y="132"/>
                    </a:cubicBezTo>
                    <a:cubicBezTo>
                      <a:pt x="61" y="132"/>
                      <a:pt x="77" y="126"/>
                      <a:pt x="80" y="111"/>
                    </a:cubicBezTo>
                    <a:cubicBezTo>
                      <a:pt x="82" y="103"/>
                      <a:pt x="86" y="97"/>
                      <a:pt x="92" y="90"/>
                    </a:cubicBezTo>
                    <a:cubicBezTo>
                      <a:pt x="95" y="86"/>
                      <a:pt x="99" y="82"/>
                      <a:pt x="102" y="76"/>
                    </a:cubicBezTo>
                    <a:cubicBezTo>
                      <a:pt x="111" y="62"/>
                      <a:pt x="123" y="37"/>
                      <a:pt x="123" y="31"/>
                    </a:cubicBezTo>
                    <a:cubicBezTo>
                      <a:pt x="123" y="31"/>
                      <a:pt x="123" y="30"/>
                      <a:pt x="122" y="29"/>
                    </a:cubicBezTo>
                    <a:cubicBezTo>
                      <a:pt x="122" y="24"/>
                      <a:pt x="121" y="14"/>
                      <a:pt x="125" y="10"/>
                    </a:cubicBezTo>
                    <a:cubicBezTo>
                      <a:pt x="126" y="9"/>
                      <a:pt x="127" y="8"/>
                      <a:pt x="129" y="8"/>
                    </a:cubicBezTo>
                    <a:cubicBezTo>
                      <a:pt x="132" y="8"/>
                      <a:pt x="135" y="9"/>
                      <a:pt x="137" y="11"/>
                    </a:cubicBezTo>
                    <a:cubicBezTo>
                      <a:pt x="142" y="16"/>
                      <a:pt x="146" y="28"/>
                      <a:pt x="145" y="39"/>
                    </a:cubicBezTo>
                    <a:cubicBezTo>
                      <a:pt x="145" y="47"/>
                      <a:pt x="143" y="51"/>
                      <a:pt x="142" y="54"/>
                    </a:cubicBezTo>
                    <a:cubicBezTo>
                      <a:pt x="141" y="56"/>
                      <a:pt x="140" y="57"/>
                      <a:pt x="140" y="59"/>
                    </a:cubicBezTo>
                    <a:cubicBezTo>
                      <a:pt x="139" y="63"/>
                      <a:pt x="135" y="90"/>
                      <a:pt x="135" y="90"/>
                    </a:cubicBezTo>
                    <a:cubicBezTo>
                      <a:pt x="134" y="96"/>
                      <a:pt x="134" y="96"/>
                      <a:pt x="134" y="96"/>
                    </a:cubicBezTo>
                    <a:cubicBezTo>
                      <a:pt x="139" y="95"/>
                      <a:pt x="139" y="95"/>
                      <a:pt x="139" y="95"/>
                    </a:cubicBezTo>
                    <a:cubicBezTo>
                      <a:pt x="158" y="92"/>
                      <a:pt x="188" y="89"/>
                      <a:pt x="194" y="92"/>
                    </a:cubicBezTo>
                    <a:cubicBezTo>
                      <a:pt x="201" y="97"/>
                      <a:pt x="201" y="104"/>
                      <a:pt x="201" y="108"/>
                    </a:cubicBezTo>
                    <a:cubicBezTo>
                      <a:pt x="201" y="110"/>
                      <a:pt x="199" y="115"/>
                      <a:pt x="197" y="118"/>
                    </a:cubicBezTo>
                    <a:cubicBezTo>
                      <a:pt x="196" y="121"/>
                      <a:pt x="196" y="121"/>
                      <a:pt x="196" y="121"/>
                    </a:cubicBezTo>
                    <a:cubicBezTo>
                      <a:pt x="198" y="123"/>
                      <a:pt x="198" y="123"/>
                      <a:pt x="198" y="123"/>
                    </a:cubicBezTo>
                    <a:cubicBezTo>
                      <a:pt x="201" y="125"/>
                      <a:pt x="208" y="132"/>
                      <a:pt x="208" y="138"/>
                    </a:cubicBezTo>
                    <a:cubicBezTo>
                      <a:pt x="209" y="149"/>
                      <a:pt x="201" y="154"/>
                      <a:pt x="200" y="155"/>
                    </a:cubicBezTo>
                    <a:close/>
                  </a:path>
                </a:pathLst>
              </a:custGeom>
              <a:solidFill>
                <a:schemeClr val="tx2"/>
              </a:solidFill>
              <a:ln w="3175">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95" name="Freeform 517">
                <a:extLst>
                  <a:ext uri="{FF2B5EF4-FFF2-40B4-BE49-F238E27FC236}">
                    <a16:creationId xmlns:a16="http://schemas.microsoft.com/office/drawing/2014/main" id="{B80746D3-4124-E25A-411B-BCBB27102846}"/>
                  </a:ext>
                </a:extLst>
              </p:cNvPr>
              <p:cNvSpPr>
                <a:spLocks/>
              </p:cNvSpPr>
              <p:nvPr/>
            </p:nvSpPr>
            <p:spPr bwMode="auto">
              <a:xfrm>
                <a:off x="7981614" y="1996639"/>
                <a:ext cx="249859" cy="191068"/>
              </a:xfrm>
              <a:custGeom>
                <a:avLst/>
                <a:gdLst>
                  <a:gd name="T0" fmla="*/ 90 w 204"/>
                  <a:gd name="T1" fmla="*/ 119 h 156"/>
                  <a:gd name="T2" fmla="*/ 18 w 204"/>
                  <a:gd name="T3" fmla="*/ 43 h 156"/>
                  <a:gd name="T4" fmla="*/ 0 w 204"/>
                  <a:gd name="T5" fmla="*/ 59 h 156"/>
                  <a:gd name="T6" fmla="*/ 90 w 204"/>
                  <a:gd name="T7" fmla="*/ 156 h 156"/>
                  <a:gd name="T8" fmla="*/ 204 w 204"/>
                  <a:gd name="T9" fmla="*/ 15 h 156"/>
                  <a:gd name="T10" fmla="*/ 185 w 204"/>
                  <a:gd name="T11" fmla="*/ 0 h 156"/>
                  <a:gd name="T12" fmla="*/ 90 w 204"/>
                  <a:gd name="T13" fmla="*/ 119 h 156"/>
                </a:gdLst>
                <a:ahLst/>
                <a:cxnLst>
                  <a:cxn ang="0">
                    <a:pos x="T0" y="T1"/>
                  </a:cxn>
                  <a:cxn ang="0">
                    <a:pos x="T2" y="T3"/>
                  </a:cxn>
                  <a:cxn ang="0">
                    <a:pos x="T4" y="T5"/>
                  </a:cxn>
                  <a:cxn ang="0">
                    <a:pos x="T6" y="T7"/>
                  </a:cxn>
                  <a:cxn ang="0">
                    <a:pos x="T8" y="T9"/>
                  </a:cxn>
                  <a:cxn ang="0">
                    <a:pos x="T10" y="T11"/>
                  </a:cxn>
                  <a:cxn ang="0">
                    <a:pos x="T12" y="T13"/>
                  </a:cxn>
                </a:cxnLst>
                <a:rect l="0" t="0" r="r" b="b"/>
                <a:pathLst>
                  <a:path w="204" h="156">
                    <a:moveTo>
                      <a:pt x="90" y="119"/>
                    </a:moveTo>
                    <a:lnTo>
                      <a:pt x="18" y="43"/>
                    </a:lnTo>
                    <a:lnTo>
                      <a:pt x="0" y="59"/>
                    </a:lnTo>
                    <a:lnTo>
                      <a:pt x="90" y="156"/>
                    </a:lnTo>
                    <a:lnTo>
                      <a:pt x="204" y="15"/>
                    </a:lnTo>
                    <a:lnTo>
                      <a:pt x="185" y="0"/>
                    </a:lnTo>
                    <a:lnTo>
                      <a:pt x="90" y="119"/>
                    </a:lnTo>
                    <a:close/>
                  </a:path>
                </a:pathLst>
              </a:custGeom>
              <a:solidFill>
                <a:schemeClr val="tx2"/>
              </a:solidFill>
              <a:ln w="3175">
                <a:solidFill>
                  <a:schemeClr val="tx2"/>
                </a:solidFill>
              </a:ln>
            </p:spPr>
            <p:txBody>
              <a:bodyPr vert="horz" wrap="square" lIns="91440" tIns="45720" rIns="91440" bIns="45720" numCol="1" anchor="t" anchorCtr="0" compatLnSpc="1">
                <a:prstTxWarp prst="textNoShape">
                  <a:avLst/>
                </a:prstTxWarp>
              </a:bodyPr>
              <a:lstStyle/>
              <a:p>
                <a:endParaRPr lang="en-US"/>
              </a:p>
            </p:txBody>
          </p:sp>
          <p:sp>
            <p:nvSpPr>
              <p:cNvPr id="96" name="TextBox 95">
                <a:extLst>
                  <a:ext uri="{FF2B5EF4-FFF2-40B4-BE49-F238E27FC236}">
                    <a16:creationId xmlns:a16="http://schemas.microsoft.com/office/drawing/2014/main" id="{B1B78911-B977-3154-4DF3-8D9CB5F5C506}"/>
                  </a:ext>
                </a:extLst>
              </p:cNvPr>
              <p:cNvSpPr txBox="1"/>
              <p:nvPr/>
            </p:nvSpPr>
            <p:spPr>
              <a:xfrm>
                <a:off x="5149629" y="3971649"/>
                <a:ext cx="1139268" cy="501137"/>
              </a:xfrm>
              <a:prstGeom prst="rect">
                <a:avLst/>
              </a:prstGeom>
              <a:noFill/>
              <a:ln>
                <a:noFill/>
              </a:ln>
            </p:spPr>
            <p:txBody>
              <a:bodyPr wrap="square" rtlCol="0">
                <a:spAutoFit/>
              </a:bodyPr>
              <a:lstStyle/>
              <a:p>
                <a:pPr algn="ctr"/>
                <a:r>
                  <a:rPr lang="en-US" sz="1200"/>
                  <a:t>Qualify</a:t>
                </a:r>
              </a:p>
            </p:txBody>
          </p:sp>
          <p:grpSp>
            <p:nvGrpSpPr>
              <p:cNvPr id="97" name="Group 96">
                <a:extLst>
                  <a:ext uri="{FF2B5EF4-FFF2-40B4-BE49-F238E27FC236}">
                    <a16:creationId xmlns:a16="http://schemas.microsoft.com/office/drawing/2014/main" id="{089E43F7-967E-4547-6D9B-8F636FCAC56E}"/>
                  </a:ext>
                </a:extLst>
              </p:cNvPr>
              <p:cNvGrpSpPr/>
              <p:nvPr/>
            </p:nvGrpSpPr>
            <p:grpSpPr>
              <a:xfrm>
                <a:off x="5429318" y="3416061"/>
                <a:ext cx="516085" cy="516085"/>
                <a:chOff x="5040962" y="3429304"/>
                <a:chExt cx="516085" cy="516085"/>
              </a:xfrm>
            </p:grpSpPr>
            <p:sp>
              <p:nvSpPr>
                <p:cNvPr id="101" name="Oval 100">
                  <a:extLst>
                    <a:ext uri="{FF2B5EF4-FFF2-40B4-BE49-F238E27FC236}">
                      <a16:creationId xmlns:a16="http://schemas.microsoft.com/office/drawing/2014/main" id="{A021D5E3-17A2-07DC-E775-62DC8F3A97C1}"/>
                    </a:ext>
                  </a:extLst>
                </p:cNvPr>
                <p:cNvSpPr/>
                <p:nvPr/>
              </p:nvSpPr>
              <p:spPr>
                <a:xfrm>
                  <a:off x="5040962" y="3429304"/>
                  <a:ext cx="516085" cy="516085"/>
                </a:xfrm>
                <a:prstGeom prst="ellipse">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Freeform 517">
                  <a:extLst>
                    <a:ext uri="{FF2B5EF4-FFF2-40B4-BE49-F238E27FC236}">
                      <a16:creationId xmlns:a16="http://schemas.microsoft.com/office/drawing/2014/main" id="{A0A563F1-0E9A-E5B6-F575-4DBDE53F1C93}"/>
                    </a:ext>
                  </a:extLst>
                </p:cNvPr>
                <p:cNvSpPr>
                  <a:spLocks/>
                </p:cNvSpPr>
                <p:nvPr/>
              </p:nvSpPr>
              <p:spPr bwMode="auto">
                <a:xfrm>
                  <a:off x="5181358" y="3590113"/>
                  <a:ext cx="249859" cy="191068"/>
                </a:xfrm>
                <a:custGeom>
                  <a:avLst/>
                  <a:gdLst>
                    <a:gd name="T0" fmla="*/ 90 w 204"/>
                    <a:gd name="T1" fmla="*/ 119 h 156"/>
                    <a:gd name="T2" fmla="*/ 18 w 204"/>
                    <a:gd name="T3" fmla="*/ 43 h 156"/>
                    <a:gd name="T4" fmla="*/ 0 w 204"/>
                    <a:gd name="T5" fmla="*/ 59 h 156"/>
                    <a:gd name="T6" fmla="*/ 90 w 204"/>
                    <a:gd name="T7" fmla="*/ 156 h 156"/>
                    <a:gd name="T8" fmla="*/ 204 w 204"/>
                    <a:gd name="T9" fmla="*/ 15 h 156"/>
                    <a:gd name="T10" fmla="*/ 185 w 204"/>
                    <a:gd name="T11" fmla="*/ 0 h 156"/>
                    <a:gd name="T12" fmla="*/ 90 w 204"/>
                    <a:gd name="T13" fmla="*/ 119 h 156"/>
                  </a:gdLst>
                  <a:ahLst/>
                  <a:cxnLst>
                    <a:cxn ang="0">
                      <a:pos x="T0" y="T1"/>
                    </a:cxn>
                    <a:cxn ang="0">
                      <a:pos x="T2" y="T3"/>
                    </a:cxn>
                    <a:cxn ang="0">
                      <a:pos x="T4" y="T5"/>
                    </a:cxn>
                    <a:cxn ang="0">
                      <a:pos x="T6" y="T7"/>
                    </a:cxn>
                    <a:cxn ang="0">
                      <a:pos x="T8" y="T9"/>
                    </a:cxn>
                    <a:cxn ang="0">
                      <a:pos x="T10" y="T11"/>
                    </a:cxn>
                    <a:cxn ang="0">
                      <a:pos x="T12" y="T13"/>
                    </a:cxn>
                  </a:cxnLst>
                  <a:rect l="0" t="0" r="r" b="b"/>
                  <a:pathLst>
                    <a:path w="204" h="156">
                      <a:moveTo>
                        <a:pt x="90" y="119"/>
                      </a:moveTo>
                      <a:lnTo>
                        <a:pt x="18" y="43"/>
                      </a:lnTo>
                      <a:lnTo>
                        <a:pt x="0" y="59"/>
                      </a:lnTo>
                      <a:lnTo>
                        <a:pt x="90" y="156"/>
                      </a:lnTo>
                      <a:lnTo>
                        <a:pt x="204" y="15"/>
                      </a:lnTo>
                      <a:lnTo>
                        <a:pt x="185" y="0"/>
                      </a:lnTo>
                      <a:lnTo>
                        <a:pt x="90" y="119"/>
                      </a:lnTo>
                      <a:close/>
                    </a:path>
                  </a:pathLst>
                </a:custGeom>
                <a:solidFill>
                  <a:schemeClr val="tx2"/>
                </a:solidFill>
                <a:ln w="3175">
                  <a:solidFill>
                    <a:schemeClr val="tx2"/>
                  </a:solidFill>
                </a:ln>
              </p:spPr>
              <p:txBody>
                <a:bodyPr vert="horz" wrap="square" lIns="91440" tIns="45720" rIns="91440" bIns="45720" numCol="1" anchor="t" anchorCtr="0" compatLnSpc="1">
                  <a:prstTxWarp prst="textNoShape">
                    <a:avLst/>
                  </a:prstTxWarp>
                </a:bodyPr>
                <a:lstStyle/>
                <a:p>
                  <a:endParaRPr lang="en-US"/>
                </a:p>
              </p:txBody>
            </p:sp>
          </p:grpSp>
          <p:grpSp>
            <p:nvGrpSpPr>
              <p:cNvPr id="98" name="Group 97">
                <a:extLst>
                  <a:ext uri="{FF2B5EF4-FFF2-40B4-BE49-F238E27FC236}">
                    <a16:creationId xmlns:a16="http://schemas.microsoft.com/office/drawing/2014/main" id="{12BF2553-3107-7B73-ED0C-29A6711A5E6A}"/>
                  </a:ext>
                </a:extLst>
              </p:cNvPr>
              <p:cNvGrpSpPr/>
              <p:nvPr/>
            </p:nvGrpSpPr>
            <p:grpSpPr>
              <a:xfrm>
                <a:off x="9242185" y="5153906"/>
                <a:ext cx="332523" cy="259090"/>
                <a:chOff x="4826000" y="1552575"/>
                <a:chExt cx="762000" cy="593725"/>
              </a:xfrm>
              <a:solidFill>
                <a:schemeClr val="tx2"/>
              </a:solidFill>
            </p:grpSpPr>
            <p:sp>
              <p:nvSpPr>
                <p:cNvPr id="99" name="Freeform 36">
                  <a:extLst>
                    <a:ext uri="{FF2B5EF4-FFF2-40B4-BE49-F238E27FC236}">
                      <a16:creationId xmlns:a16="http://schemas.microsoft.com/office/drawing/2014/main" id="{0EF316FA-D3BB-D880-5E5F-F5076DF60CBF}"/>
                    </a:ext>
                  </a:extLst>
                </p:cNvPr>
                <p:cNvSpPr>
                  <a:spLocks/>
                </p:cNvSpPr>
                <p:nvPr/>
              </p:nvSpPr>
              <p:spPr bwMode="auto">
                <a:xfrm>
                  <a:off x="5157787" y="1733550"/>
                  <a:ext cx="430213" cy="412750"/>
                </a:xfrm>
                <a:custGeom>
                  <a:avLst/>
                  <a:gdLst>
                    <a:gd name="T0" fmla="*/ 94 w 104"/>
                    <a:gd name="T1" fmla="*/ 0 h 100"/>
                    <a:gd name="T2" fmla="*/ 43 w 104"/>
                    <a:gd name="T3" fmla="*/ 0 h 100"/>
                    <a:gd name="T4" fmla="*/ 44 w 104"/>
                    <a:gd name="T5" fmla="*/ 8 h 100"/>
                    <a:gd name="T6" fmla="*/ 94 w 104"/>
                    <a:gd name="T7" fmla="*/ 8 h 100"/>
                    <a:gd name="T8" fmla="*/ 96 w 104"/>
                    <a:gd name="T9" fmla="*/ 10 h 100"/>
                    <a:gd name="T10" fmla="*/ 96 w 104"/>
                    <a:gd name="T11" fmla="*/ 66 h 100"/>
                    <a:gd name="T12" fmla="*/ 94 w 104"/>
                    <a:gd name="T13" fmla="*/ 68 h 100"/>
                    <a:gd name="T14" fmla="*/ 82 w 104"/>
                    <a:gd name="T15" fmla="*/ 68 h 100"/>
                    <a:gd name="T16" fmla="*/ 72 w 104"/>
                    <a:gd name="T17" fmla="*/ 78 h 100"/>
                    <a:gd name="T18" fmla="*/ 72 w 104"/>
                    <a:gd name="T19" fmla="*/ 86 h 100"/>
                    <a:gd name="T20" fmla="*/ 59 w 104"/>
                    <a:gd name="T21" fmla="*/ 74 h 100"/>
                    <a:gd name="T22" fmla="*/ 46 w 104"/>
                    <a:gd name="T23" fmla="*/ 68 h 100"/>
                    <a:gd name="T24" fmla="*/ 10 w 104"/>
                    <a:gd name="T25" fmla="*/ 68 h 100"/>
                    <a:gd name="T26" fmla="*/ 8 w 104"/>
                    <a:gd name="T27" fmla="*/ 66 h 100"/>
                    <a:gd name="T28" fmla="*/ 8 w 104"/>
                    <a:gd name="T29" fmla="*/ 52 h 100"/>
                    <a:gd name="T30" fmla="*/ 0 w 104"/>
                    <a:gd name="T31" fmla="*/ 54 h 100"/>
                    <a:gd name="T32" fmla="*/ 0 w 104"/>
                    <a:gd name="T33" fmla="*/ 66 h 100"/>
                    <a:gd name="T34" fmla="*/ 10 w 104"/>
                    <a:gd name="T35" fmla="*/ 76 h 100"/>
                    <a:gd name="T36" fmla="*/ 46 w 104"/>
                    <a:gd name="T37" fmla="*/ 76 h 100"/>
                    <a:gd name="T38" fmla="*/ 54 w 104"/>
                    <a:gd name="T39" fmla="*/ 79 h 100"/>
                    <a:gd name="T40" fmla="*/ 73 w 104"/>
                    <a:gd name="T41" fmla="*/ 99 h 100"/>
                    <a:gd name="T42" fmla="*/ 76 w 104"/>
                    <a:gd name="T43" fmla="*/ 100 h 100"/>
                    <a:gd name="T44" fmla="*/ 78 w 104"/>
                    <a:gd name="T45" fmla="*/ 100 h 100"/>
                    <a:gd name="T46" fmla="*/ 80 w 104"/>
                    <a:gd name="T47" fmla="*/ 96 h 100"/>
                    <a:gd name="T48" fmla="*/ 80 w 104"/>
                    <a:gd name="T49" fmla="*/ 78 h 100"/>
                    <a:gd name="T50" fmla="*/ 82 w 104"/>
                    <a:gd name="T51" fmla="*/ 76 h 100"/>
                    <a:gd name="T52" fmla="*/ 94 w 104"/>
                    <a:gd name="T53" fmla="*/ 76 h 100"/>
                    <a:gd name="T54" fmla="*/ 104 w 104"/>
                    <a:gd name="T55" fmla="*/ 66 h 100"/>
                    <a:gd name="T56" fmla="*/ 104 w 104"/>
                    <a:gd name="T57" fmla="*/ 10 h 100"/>
                    <a:gd name="T58" fmla="*/ 94 w 104"/>
                    <a:gd name="T59"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4" h="100">
                      <a:moveTo>
                        <a:pt x="94" y="0"/>
                      </a:moveTo>
                      <a:cubicBezTo>
                        <a:pt x="43" y="0"/>
                        <a:pt x="43" y="0"/>
                        <a:pt x="43" y="0"/>
                      </a:cubicBezTo>
                      <a:cubicBezTo>
                        <a:pt x="44" y="3"/>
                        <a:pt x="44" y="5"/>
                        <a:pt x="44" y="8"/>
                      </a:cubicBezTo>
                      <a:cubicBezTo>
                        <a:pt x="94" y="8"/>
                        <a:pt x="94" y="8"/>
                        <a:pt x="94" y="8"/>
                      </a:cubicBezTo>
                      <a:cubicBezTo>
                        <a:pt x="95" y="8"/>
                        <a:pt x="96" y="9"/>
                        <a:pt x="96" y="10"/>
                      </a:cubicBezTo>
                      <a:cubicBezTo>
                        <a:pt x="96" y="66"/>
                        <a:pt x="96" y="66"/>
                        <a:pt x="96" y="66"/>
                      </a:cubicBezTo>
                      <a:cubicBezTo>
                        <a:pt x="96" y="67"/>
                        <a:pt x="95" y="68"/>
                        <a:pt x="94" y="68"/>
                      </a:cubicBezTo>
                      <a:cubicBezTo>
                        <a:pt x="82" y="68"/>
                        <a:pt x="82" y="68"/>
                        <a:pt x="82" y="68"/>
                      </a:cubicBezTo>
                      <a:cubicBezTo>
                        <a:pt x="77" y="68"/>
                        <a:pt x="72" y="73"/>
                        <a:pt x="72" y="78"/>
                      </a:cubicBezTo>
                      <a:cubicBezTo>
                        <a:pt x="72" y="86"/>
                        <a:pt x="72" y="86"/>
                        <a:pt x="72" y="86"/>
                      </a:cubicBezTo>
                      <a:cubicBezTo>
                        <a:pt x="59" y="74"/>
                        <a:pt x="59" y="74"/>
                        <a:pt x="59" y="74"/>
                      </a:cubicBezTo>
                      <a:cubicBezTo>
                        <a:pt x="56" y="70"/>
                        <a:pt x="50" y="68"/>
                        <a:pt x="46" y="68"/>
                      </a:cubicBezTo>
                      <a:cubicBezTo>
                        <a:pt x="10" y="68"/>
                        <a:pt x="10" y="68"/>
                        <a:pt x="10" y="68"/>
                      </a:cubicBezTo>
                      <a:cubicBezTo>
                        <a:pt x="9" y="68"/>
                        <a:pt x="8" y="67"/>
                        <a:pt x="8" y="66"/>
                      </a:cubicBezTo>
                      <a:cubicBezTo>
                        <a:pt x="8" y="52"/>
                        <a:pt x="8" y="52"/>
                        <a:pt x="8" y="52"/>
                      </a:cubicBezTo>
                      <a:cubicBezTo>
                        <a:pt x="5" y="53"/>
                        <a:pt x="3" y="54"/>
                        <a:pt x="0" y="54"/>
                      </a:cubicBezTo>
                      <a:cubicBezTo>
                        <a:pt x="0" y="66"/>
                        <a:pt x="0" y="66"/>
                        <a:pt x="0" y="66"/>
                      </a:cubicBezTo>
                      <a:cubicBezTo>
                        <a:pt x="0" y="71"/>
                        <a:pt x="5" y="76"/>
                        <a:pt x="10" y="76"/>
                      </a:cubicBezTo>
                      <a:cubicBezTo>
                        <a:pt x="46" y="76"/>
                        <a:pt x="46" y="76"/>
                        <a:pt x="46" y="76"/>
                      </a:cubicBezTo>
                      <a:cubicBezTo>
                        <a:pt x="48" y="76"/>
                        <a:pt x="52" y="78"/>
                        <a:pt x="54" y="79"/>
                      </a:cubicBezTo>
                      <a:cubicBezTo>
                        <a:pt x="73" y="99"/>
                        <a:pt x="73" y="99"/>
                        <a:pt x="73" y="99"/>
                      </a:cubicBezTo>
                      <a:cubicBezTo>
                        <a:pt x="74" y="100"/>
                        <a:pt x="75" y="100"/>
                        <a:pt x="76" y="100"/>
                      </a:cubicBezTo>
                      <a:cubicBezTo>
                        <a:pt x="77" y="100"/>
                        <a:pt x="77" y="100"/>
                        <a:pt x="78" y="100"/>
                      </a:cubicBezTo>
                      <a:cubicBezTo>
                        <a:pt x="79" y="99"/>
                        <a:pt x="80" y="98"/>
                        <a:pt x="80" y="96"/>
                      </a:cubicBezTo>
                      <a:cubicBezTo>
                        <a:pt x="80" y="78"/>
                        <a:pt x="80" y="78"/>
                        <a:pt x="80" y="78"/>
                      </a:cubicBezTo>
                      <a:cubicBezTo>
                        <a:pt x="80" y="77"/>
                        <a:pt x="81" y="76"/>
                        <a:pt x="82" y="76"/>
                      </a:cubicBezTo>
                      <a:cubicBezTo>
                        <a:pt x="94" y="76"/>
                        <a:pt x="94" y="76"/>
                        <a:pt x="94" y="76"/>
                      </a:cubicBezTo>
                      <a:cubicBezTo>
                        <a:pt x="99" y="76"/>
                        <a:pt x="104" y="71"/>
                        <a:pt x="104" y="66"/>
                      </a:cubicBezTo>
                      <a:cubicBezTo>
                        <a:pt x="104" y="10"/>
                        <a:pt x="104" y="10"/>
                        <a:pt x="104" y="10"/>
                      </a:cubicBezTo>
                      <a:cubicBezTo>
                        <a:pt x="104" y="5"/>
                        <a:pt x="99" y="0"/>
                        <a:pt x="94" y="0"/>
                      </a:cubicBezTo>
                      <a:close/>
                    </a:path>
                  </a:pathLst>
                </a:custGeom>
                <a:grpFill/>
                <a:ln w="3175">
                  <a:solidFill>
                    <a:schemeClr val="tx2"/>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0" name="Freeform 37">
                  <a:extLst>
                    <a:ext uri="{FF2B5EF4-FFF2-40B4-BE49-F238E27FC236}">
                      <a16:creationId xmlns:a16="http://schemas.microsoft.com/office/drawing/2014/main" id="{827E9DC4-5461-0503-161E-A19353266D31}"/>
                    </a:ext>
                  </a:extLst>
                </p:cNvPr>
                <p:cNvSpPr>
                  <a:spLocks noEditPoints="1"/>
                </p:cNvSpPr>
                <p:nvPr/>
              </p:nvSpPr>
              <p:spPr bwMode="auto">
                <a:xfrm>
                  <a:off x="4826000" y="1552575"/>
                  <a:ext cx="530225" cy="528638"/>
                </a:xfrm>
                <a:custGeom>
                  <a:avLst/>
                  <a:gdLst>
                    <a:gd name="T0" fmla="*/ 36 w 128"/>
                    <a:gd name="T1" fmla="*/ 128 h 128"/>
                    <a:gd name="T2" fmla="*/ 34 w 128"/>
                    <a:gd name="T3" fmla="*/ 128 h 128"/>
                    <a:gd name="T4" fmla="*/ 32 w 128"/>
                    <a:gd name="T5" fmla="*/ 124 h 128"/>
                    <a:gd name="T6" fmla="*/ 32 w 128"/>
                    <a:gd name="T7" fmla="*/ 104 h 128"/>
                    <a:gd name="T8" fmla="*/ 22 w 128"/>
                    <a:gd name="T9" fmla="*/ 91 h 128"/>
                    <a:gd name="T10" fmla="*/ 0 w 128"/>
                    <a:gd name="T11" fmla="*/ 52 h 128"/>
                    <a:gd name="T12" fmla="*/ 64 w 128"/>
                    <a:gd name="T13" fmla="*/ 0 h 128"/>
                    <a:gd name="T14" fmla="*/ 128 w 128"/>
                    <a:gd name="T15" fmla="*/ 52 h 128"/>
                    <a:gd name="T16" fmla="*/ 69 w 128"/>
                    <a:gd name="T17" fmla="*/ 104 h 128"/>
                    <a:gd name="T18" fmla="*/ 38 w 128"/>
                    <a:gd name="T19" fmla="*/ 127 h 128"/>
                    <a:gd name="T20" fmla="*/ 36 w 128"/>
                    <a:gd name="T21" fmla="*/ 128 h 128"/>
                    <a:gd name="T22" fmla="*/ 64 w 128"/>
                    <a:gd name="T23" fmla="*/ 8 h 128"/>
                    <a:gd name="T24" fmla="*/ 8 w 128"/>
                    <a:gd name="T25" fmla="*/ 52 h 128"/>
                    <a:gd name="T26" fmla="*/ 26 w 128"/>
                    <a:gd name="T27" fmla="*/ 85 h 128"/>
                    <a:gd name="T28" fmla="*/ 40 w 128"/>
                    <a:gd name="T29" fmla="*/ 104 h 128"/>
                    <a:gd name="T30" fmla="*/ 40 w 128"/>
                    <a:gd name="T31" fmla="*/ 116 h 128"/>
                    <a:gd name="T32" fmla="*/ 66 w 128"/>
                    <a:gd name="T33" fmla="*/ 97 h 128"/>
                    <a:gd name="T34" fmla="*/ 68 w 128"/>
                    <a:gd name="T35" fmla="*/ 96 h 128"/>
                    <a:gd name="T36" fmla="*/ 120 w 128"/>
                    <a:gd name="T37" fmla="*/ 52 h 128"/>
                    <a:gd name="T38" fmla="*/ 64 w 128"/>
                    <a:gd name="T39" fmla="*/ 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 h="128">
                      <a:moveTo>
                        <a:pt x="36" y="128"/>
                      </a:moveTo>
                      <a:cubicBezTo>
                        <a:pt x="35" y="128"/>
                        <a:pt x="35" y="128"/>
                        <a:pt x="34" y="128"/>
                      </a:cubicBezTo>
                      <a:cubicBezTo>
                        <a:pt x="33" y="127"/>
                        <a:pt x="32" y="126"/>
                        <a:pt x="32" y="124"/>
                      </a:cubicBezTo>
                      <a:cubicBezTo>
                        <a:pt x="32" y="104"/>
                        <a:pt x="32" y="104"/>
                        <a:pt x="32" y="104"/>
                      </a:cubicBezTo>
                      <a:cubicBezTo>
                        <a:pt x="32" y="100"/>
                        <a:pt x="25" y="94"/>
                        <a:pt x="22" y="91"/>
                      </a:cubicBezTo>
                      <a:cubicBezTo>
                        <a:pt x="8" y="81"/>
                        <a:pt x="0" y="67"/>
                        <a:pt x="0" y="52"/>
                      </a:cubicBezTo>
                      <a:cubicBezTo>
                        <a:pt x="0" y="23"/>
                        <a:pt x="29" y="0"/>
                        <a:pt x="64" y="0"/>
                      </a:cubicBezTo>
                      <a:cubicBezTo>
                        <a:pt x="99" y="0"/>
                        <a:pt x="128" y="23"/>
                        <a:pt x="128" y="52"/>
                      </a:cubicBezTo>
                      <a:cubicBezTo>
                        <a:pt x="128" y="79"/>
                        <a:pt x="102" y="101"/>
                        <a:pt x="69" y="104"/>
                      </a:cubicBezTo>
                      <a:cubicBezTo>
                        <a:pt x="38" y="127"/>
                        <a:pt x="38" y="127"/>
                        <a:pt x="38" y="127"/>
                      </a:cubicBezTo>
                      <a:cubicBezTo>
                        <a:pt x="38" y="128"/>
                        <a:pt x="37" y="128"/>
                        <a:pt x="36" y="128"/>
                      </a:cubicBezTo>
                      <a:close/>
                      <a:moveTo>
                        <a:pt x="64" y="8"/>
                      </a:moveTo>
                      <a:cubicBezTo>
                        <a:pt x="33" y="8"/>
                        <a:pt x="8" y="28"/>
                        <a:pt x="8" y="52"/>
                      </a:cubicBezTo>
                      <a:cubicBezTo>
                        <a:pt x="8" y="64"/>
                        <a:pt x="15" y="76"/>
                        <a:pt x="26" y="85"/>
                      </a:cubicBezTo>
                      <a:cubicBezTo>
                        <a:pt x="28" y="86"/>
                        <a:pt x="40" y="94"/>
                        <a:pt x="40" y="104"/>
                      </a:cubicBezTo>
                      <a:cubicBezTo>
                        <a:pt x="40" y="116"/>
                        <a:pt x="40" y="116"/>
                        <a:pt x="40" y="116"/>
                      </a:cubicBezTo>
                      <a:cubicBezTo>
                        <a:pt x="66" y="97"/>
                        <a:pt x="66" y="97"/>
                        <a:pt x="66" y="97"/>
                      </a:cubicBezTo>
                      <a:cubicBezTo>
                        <a:pt x="66" y="96"/>
                        <a:pt x="67" y="96"/>
                        <a:pt x="68" y="96"/>
                      </a:cubicBezTo>
                      <a:cubicBezTo>
                        <a:pt x="97" y="94"/>
                        <a:pt x="120" y="75"/>
                        <a:pt x="120" y="52"/>
                      </a:cubicBezTo>
                      <a:cubicBezTo>
                        <a:pt x="120" y="28"/>
                        <a:pt x="95" y="8"/>
                        <a:pt x="64" y="8"/>
                      </a:cubicBezTo>
                      <a:close/>
                    </a:path>
                  </a:pathLst>
                </a:custGeom>
                <a:grpFill/>
                <a:ln w="3175">
                  <a:solidFill>
                    <a:schemeClr val="tx2"/>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sp>
          <p:nvSpPr>
            <p:cNvPr id="70" name="TextBox 69">
              <a:extLst>
                <a:ext uri="{FF2B5EF4-FFF2-40B4-BE49-F238E27FC236}">
                  <a16:creationId xmlns:a16="http://schemas.microsoft.com/office/drawing/2014/main" id="{BF07E6B6-F114-111F-E499-744D46D4A5E8}"/>
                </a:ext>
              </a:extLst>
            </p:cNvPr>
            <p:cNvSpPr txBox="1"/>
            <p:nvPr/>
          </p:nvSpPr>
          <p:spPr>
            <a:xfrm>
              <a:off x="550032" y="2968132"/>
              <a:ext cx="845731" cy="646331"/>
            </a:xfrm>
            <a:prstGeom prst="rect">
              <a:avLst/>
            </a:prstGeom>
            <a:noFill/>
          </p:spPr>
          <p:txBody>
            <a:bodyPr wrap="square" rtlCol="0">
              <a:spAutoFit/>
            </a:bodyPr>
            <a:lstStyle/>
            <a:p>
              <a:r>
                <a:rPr lang="en-US" sz="1200">
                  <a:solidFill>
                    <a:schemeClr val="bg1"/>
                  </a:solidFill>
                </a:rPr>
                <a:t>Members &amp; Annual Donors</a:t>
              </a:r>
            </a:p>
          </p:txBody>
        </p:sp>
        <p:sp>
          <p:nvSpPr>
            <p:cNvPr id="71" name="Oval 70">
              <a:extLst>
                <a:ext uri="{FF2B5EF4-FFF2-40B4-BE49-F238E27FC236}">
                  <a16:creationId xmlns:a16="http://schemas.microsoft.com/office/drawing/2014/main" id="{21461200-27C5-892D-01D8-0BF993D0910E}"/>
                </a:ext>
              </a:extLst>
            </p:cNvPr>
            <p:cNvSpPr/>
            <p:nvPr/>
          </p:nvSpPr>
          <p:spPr>
            <a:xfrm>
              <a:off x="1872566" y="2781894"/>
              <a:ext cx="984958" cy="947868"/>
            </a:xfrm>
            <a:prstGeom prst="ellipse">
              <a:avLst/>
            </a:prstGeom>
            <a:solidFill>
              <a:srgbClr val="03669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sp>
          <p:nvSpPr>
            <p:cNvPr id="72" name="TextBox 71">
              <a:extLst>
                <a:ext uri="{FF2B5EF4-FFF2-40B4-BE49-F238E27FC236}">
                  <a16:creationId xmlns:a16="http://schemas.microsoft.com/office/drawing/2014/main" id="{32659222-654D-6BEB-955B-03ECB46ED525}"/>
                </a:ext>
              </a:extLst>
            </p:cNvPr>
            <p:cNvSpPr txBox="1"/>
            <p:nvPr/>
          </p:nvSpPr>
          <p:spPr>
            <a:xfrm>
              <a:off x="1938116" y="3075304"/>
              <a:ext cx="845731" cy="461665"/>
            </a:xfrm>
            <a:prstGeom prst="rect">
              <a:avLst/>
            </a:prstGeom>
            <a:noFill/>
          </p:spPr>
          <p:txBody>
            <a:bodyPr wrap="square" rtlCol="0">
              <a:spAutoFit/>
            </a:bodyPr>
            <a:lstStyle/>
            <a:p>
              <a:pPr algn="ctr"/>
              <a:r>
                <a:rPr lang="en-US" sz="1200">
                  <a:solidFill>
                    <a:schemeClr val="bg1"/>
                  </a:solidFill>
                </a:rPr>
                <a:t>Mid-level Donors</a:t>
              </a:r>
            </a:p>
          </p:txBody>
        </p:sp>
        <p:sp>
          <p:nvSpPr>
            <p:cNvPr id="73" name="Oval 72">
              <a:extLst>
                <a:ext uri="{FF2B5EF4-FFF2-40B4-BE49-F238E27FC236}">
                  <a16:creationId xmlns:a16="http://schemas.microsoft.com/office/drawing/2014/main" id="{4F5527AB-4F20-4FA3-59CB-F14079F47C04}"/>
                </a:ext>
              </a:extLst>
            </p:cNvPr>
            <p:cNvSpPr/>
            <p:nvPr/>
          </p:nvSpPr>
          <p:spPr>
            <a:xfrm>
              <a:off x="3317315" y="2795068"/>
              <a:ext cx="984958" cy="947868"/>
            </a:xfrm>
            <a:prstGeom prst="ellipse">
              <a:avLst/>
            </a:prstGeom>
            <a:solidFill>
              <a:srgbClr val="03669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sp>
          <p:nvSpPr>
            <p:cNvPr id="74" name="TextBox 73">
              <a:extLst>
                <a:ext uri="{FF2B5EF4-FFF2-40B4-BE49-F238E27FC236}">
                  <a16:creationId xmlns:a16="http://schemas.microsoft.com/office/drawing/2014/main" id="{D6A0002B-70D8-0C73-E6E3-42847679C80C}"/>
                </a:ext>
              </a:extLst>
            </p:cNvPr>
            <p:cNvSpPr txBox="1"/>
            <p:nvPr/>
          </p:nvSpPr>
          <p:spPr>
            <a:xfrm>
              <a:off x="3399356" y="3075305"/>
              <a:ext cx="845731" cy="461665"/>
            </a:xfrm>
            <a:prstGeom prst="rect">
              <a:avLst/>
            </a:prstGeom>
            <a:noFill/>
          </p:spPr>
          <p:txBody>
            <a:bodyPr wrap="square" rtlCol="0">
              <a:spAutoFit/>
            </a:bodyPr>
            <a:lstStyle/>
            <a:p>
              <a:pPr algn="ctr"/>
              <a:r>
                <a:rPr lang="en-US" sz="1200">
                  <a:solidFill>
                    <a:schemeClr val="bg1"/>
                  </a:solidFill>
                </a:rPr>
                <a:t>Major Gift Prospects</a:t>
              </a:r>
            </a:p>
          </p:txBody>
        </p:sp>
        <p:sp>
          <p:nvSpPr>
            <p:cNvPr id="75" name="Oval 74">
              <a:extLst>
                <a:ext uri="{FF2B5EF4-FFF2-40B4-BE49-F238E27FC236}">
                  <a16:creationId xmlns:a16="http://schemas.microsoft.com/office/drawing/2014/main" id="{DD46C80E-407A-7466-DBC0-F0F37E0CE88A}"/>
                </a:ext>
              </a:extLst>
            </p:cNvPr>
            <p:cNvSpPr/>
            <p:nvPr/>
          </p:nvSpPr>
          <p:spPr>
            <a:xfrm>
              <a:off x="5173203" y="2788290"/>
              <a:ext cx="984958" cy="947868"/>
            </a:xfrm>
            <a:prstGeom prst="ellipse">
              <a:avLst/>
            </a:prstGeom>
            <a:solidFill>
              <a:srgbClr val="03669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sp>
          <p:nvSpPr>
            <p:cNvPr id="76" name="TextBox 75">
              <a:extLst>
                <a:ext uri="{FF2B5EF4-FFF2-40B4-BE49-F238E27FC236}">
                  <a16:creationId xmlns:a16="http://schemas.microsoft.com/office/drawing/2014/main" id="{46A1CCA2-BDF4-D26A-D6E7-0BD7EA6F4E06}"/>
                </a:ext>
              </a:extLst>
            </p:cNvPr>
            <p:cNvSpPr txBox="1"/>
            <p:nvPr/>
          </p:nvSpPr>
          <p:spPr>
            <a:xfrm>
              <a:off x="5254247" y="3054623"/>
              <a:ext cx="845731" cy="461665"/>
            </a:xfrm>
            <a:prstGeom prst="rect">
              <a:avLst/>
            </a:prstGeom>
            <a:noFill/>
          </p:spPr>
          <p:txBody>
            <a:bodyPr wrap="square" rtlCol="0">
              <a:spAutoFit/>
            </a:bodyPr>
            <a:lstStyle/>
            <a:p>
              <a:pPr algn="ctr"/>
              <a:r>
                <a:rPr lang="en-US" sz="1200">
                  <a:solidFill>
                    <a:schemeClr val="bg1"/>
                  </a:solidFill>
                </a:rPr>
                <a:t>Major Gift Donors</a:t>
              </a:r>
            </a:p>
          </p:txBody>
        </p:sp>
      </p:grpSp>
      <p:sp>
        <p:nvSpPr>
          <p:cNvPr id="3" name="TextBox 2">
            <a:extLst>
              <a:ext uri="{FF2B5EF4-FFF2-40B4-BE49-F238E27FC236}">
                <a16:creationId xmlns:a16="http://schemas.microsoft.com/office/drawing/2014/main" id="{1A42FBBE-E07A-BD77-A8D2-DD5533B88250}"/>
              </a:ext>
            </a:extLst>
          </p:cNvPr>
          <p:cNvSpPr txBox="1"/>
          <p:nvPr/>
        </p:nvSpPr>
        <p:spPr>
          <a:xfrm>
            <a:off x="290317" y="4049226"/>
            <a:ext cx="6072847" cy="276999"/>
          </a:xfrm>
          <a:prstGeom prst="rect">
            <a:avLst/>
          </a:prstGeom>
          <a:noFill/>
        </p:spPr>
        <p:txBody>
          <a:bodyPr wrap="square">
            <a:spAutoFit/>
          </a:bodyPr>
          <a:lstStyle/>
          <a:p>
            <a:pPr marL="0" indent="0">
              <a:buNone/>
            </a:pPr>
            <a:r>
              <a:rPr lang="en-US" sz="1200" b="1" i="1"/>
              <a:t>Consider building portfolio numbers determined by donor stage and goals</a:t>
            </a:r>
          </a:p>
        </p:txBody>
      </p:sp>
      <p:pic>
        <p:nvPicPr>
          <p:cNvPr id="4" name="Picture 3" descr="Icon&#10;&#10;Description automatically generated">
            <a:extLst>
              <a:ext uri="{FF2B5EF4-FFF2-40B4-BE49-F238E27FC236}">
                <a16:creationId xmlns:a16="http://schemas.microsoft.com/office/drawing/2014/main" id="{56AD3DF3-395A-93C2-2D11-EA2FAACAAD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2287" y="1242766"/>
            <a:ext cx="392721" cy="363577"/>
          </a:xfrm>
          <a:prstGeom prst="rect">
            <a:avLst/>
          </a:prstGeom>
        </p:spPr>
      </p:pic>
    </p:spTree>
    <p:extLst>
      <p:ext uri="{BB962C8B-B14F-4D97-AF65-F5344CB8AC3E}">
        <p14:creationId xmlns:p14="http://schemas.microsoft.com/office/powerpoint/2010/main" val="15141653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descr="A picture containing text&#10;&#10;Description automatically generated">
            <a:extLst>
              <a:ext uri="{FF2B5EF4-FFF2-40B4-BE49-F238E27FC236}">
                <a16:creationId xmlns:a16="http://schemas.microsoft.com/office/drawing/2014/main" id="{27E54444-268D-B516-FD0F-338AA63E71D3}"/>
              </a:ext>
            </a:extLst>
          </p:cNvPr>
          <p:cNvPicPr>
            <a:picLocks noChangeAspect="1"/>
          </p:cNvPicPr>
          <p:nvPr/>
        </p:nvPicPr>
        <p:blipFill>
          <a:blip r:embed="rId2"/>
          <a:stretch>
            <a:fillRect/>
          </a:stretch>
        </p:blipFill>
        <p:spPr>
          <a:xfrm>
            <a:off x="8589341" y="3885878"/>
            <a:ext cx="476109" cy="474154"/>
          </a:xfrm>
          <a:prstGeom prst="rect">
            <a:avLst/>
          </a:prstGeom>
        </p:spPr>
      </p:pic>
      <p:sp>
        <p:nvSpPr>
          <p:cNvPr id="2" name="Title 1">
            <a:extLst>
              <a:ext uri="{FF2B5EF4-FFF2-40B4-BE49-F238E27FC236}">
                <a16:creationId xmlns:a16="http://schemas.microsoft.com/office/drawing/2014/main" id="{C125A936-8FC9-AB1D-5358-BF8E8C988724}"/>
              </a:ext>
            </a:extLst>
          </p:cNvPr>
          <p:cNvSpPr>
            <a:spLocks noGrp="1"/>
          </p:cNvSpPr>
          <p:nvPr>
            <p:ph type="title"/>
          </p:nvPr>
        </p:nvSpPr>
        <p:spPr>
          <a:xfrm>
            <a:off x="-1524000" y="837977"/>
            <a:ext cx="12192000" cy="487745"/>
          </a:xfrm>
        </p:spPr>
        <p:txBody>
          <a:bodyPr>
            <a:noAutofit/>
          </a:bodyPr>
          <a:lstStyle/>
          <a:p>
            <a:pPr algn="ctr"/>
            <a:r>
              <a:rPr lang="en-US" sz="2000" dirty="0">
                <a:solidFill>
                  <a:srgbClr val="03669A"/>
                </a:solidFill>
                <a:latin typeface="+mn-lt"/>
              </a:rPr>
              <a:t>STRATEGIC, DELIBERATE DONOR ENGAGEMENT: </a:t>
            </a:r>
            <a:r>
              <a:rPr lang="en-US" sz="2000" b="1" dirty="0">
                <a:solidFill>
                  <a:srgbClr val="03669A"/>
                </a:solidFill>
                <a:latin typeface="+mn-lt"/>
              </a:rPr>
              <a:t>CULTIVATION &amp; SOLICATION</a:t>
            </a:r>
          </a:p>
        </p:txBody>
      </p:sp>
      <p:pic>
        <p:nvPicPr>
          <p:cNvPr id="6" name="Picture 5" descr="Icon&#10;&#10;Description automatically generated">
            <a:extLst>
              <a:ext uri="{FF2B5EF4-FFF2-40B4-BE49-F238E27FC236}">
                <a16:creationId xmlns:a16="http://schemas.microsoft.com/office/drawing/2014/main" id="{FD1F0592-AD43-76DB-FA06-A1AB56C2BB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5277" y="1480314"/>
            <a:ext cx="480303" cy="480303"/>
          </a:xfrm>
          <a:prstGeom prst="rect">
            <a:avLst/>
          </a:prstGeom>
        </p:spPr>
      </p:pic>
      <p:grpSp>
        <p:nvGrpSpPr>
          <p:cNvPr id="108" name="Group 107">
            <a:extLst>
              <a:ext uri="{FF2B5EF4-FFF2-40B4-BE49-F238E27FC236}">
                <a16:creationId xmlns:a16="http://schemas.microsoft.com/office/drawing/2014/main" id="{4E42D86A-6CA4-3FB3-2C67-FBCEAF2AAA69}"/>
              </a:ext>
            </a:extLst>
          </p:cNvPr>
          <p:cNvGrpSpPr/>
          <p:nvPr/>
        </p:nvGrpSpPr>
        <p:grpSpPr>
          <a:xfrm>
            <a:off x="6405047" y="1447532"/>
            <a:ext cx="2261566" cy="2370249"/>
            <a:chOff x="6258564" y="1486214"/>
            <a:chExt cx="2261566" cy="2370249"/>
          </a:xfrm>
        </p:grpSpPr>
        <p:sp>
          <p:nvSpPr>
            <p:cNvPr id="10" name="Freeform: Shape 78">
              <a:extLst>
                <a:ext uri="{FF2B5EF4-FFF2-40B4-BE49-F238E27FC236}">
                  <a16:creationId xmlns:a16="http://schemas.microsoft.com/office/drawing/2014/main" id="{B986895D-EABD-5682-6E30-696A46696094}"/>
                </a:ext>
              </a:extLst>
            </p:cNvPr>
            <p:cNvSpPr/>
            <p:nvPr/>
          </p:nvSpPr>
          <p:spPr>
            <a:xfrm>
              <a:off x="6323530" y="1754762"/>
              <a:ext cx="1940573" cy="2101700"/>
            </a:xfrm>
            <a:custGeom>
              <a:avLst/>
              <a:gdLst>
                <a:gd name="connsiteX0" fmla="*/ 0 w 1565920"/>
                <a:gd name="connsiteY0" fmla="*/ 0 h 2064111"/>
                <a:gd name="connsiteX1" fmla="*/ 954733 w 1565920"/>
                <a:gd name="connsiteY1" fmla="*/ 0 h 2064111"/>
                <a:gd name="connsiteX2" fmla="*/ 954733 w 1565920"/>
                <a:gd name="connsiteY2" fmla="*/ 356761 h 2064111"/>
                <a:gd name="connsiteX3" fmla="*/ 954734 w 1565920"/>
                <a:gd name="connsiteY3" fmla="*/ 356761 h 2064111"/>
                <a:gd name="connsiteX4" fmla="*/ 954734 w 1565920"/>
                <a:gd name="connsiteY4" fmla="*/ 440922 h 2064111"/>
                <a:gd name="connsiteX5" fmla="*/ 1338276 w 1565920"/>
                <a:gd name="connsiteY5" fmla="*/ 661482 h 2064111"/>
                <a:gd name="connsiteX6" fmla="*/ 1565920 w 1565920"/>
                <a:gd name="connsiteY6" fmla="*/ 530572 h 2064111"/>
                <a:gd name="connsiteX7" fmla="*/ 1565920 w 1565920"/>
                <a:gd name="connsiteY7" fmla="*/ 2064111 h 2064111"/>
                <a:gd name="connsiteX8" fmla="*/ 0 w 1565920"/>
                <a:gd name="connsiteY8" fmla="*/ 2064111 h 2064111"/>
                <a:gd name="connsiteX0" fmla="*/ 0 w 1565920"/>
                <a:gd name="connsiteY0" fmla="*/ 0 h 2064111"/>
                <a:gd name="connsiteX1" fmla="*/ 954733 w 1565920"/>
                <a:gd name="connsiteY1" fmla="*/ 0 h 2064111"/>
                <a:gd name="connsiteX2" fmla="*/ 954733 w 1565920"/>
                <a:gd name="connsiteY2" fmla="*/ 356761 h 2064111"/>
                <a:gd name="connsiteX3" fmla="*/ 954734 w 1565920"/>
                <a:gd name="connsiteY3" fmla="*/ 356761 h 2064111"/>
                <a:gd name="connsiteX4" fmla="*/ 1338276 w 1565920"/>
                <a:gd name="connsiteY4" fmla="*/ 661482 h 2064111"/>
                <a:gd name="connsiteX5" fmla="*/ 1565920 w 1565920"/>
                <a:gd name="connsiteY5" fmla="*/ 530572 h 2064111"/>
                <a:gd name="connsiteX6" fmla="*/ 1565920 w 1565920"/>
                <a:gd name="connsiteY6" fmla="*/ 2064111 h 2064111"/>
                <a:gd name="connsiteX7" fmla="*/ 0 w 1565920"/>
                <a:gd name="connsiteY7" fmla="*/ 2064111 h 2064111"/>
                <a:gd name="connsiteX8" fmla="*/ 0 w 1565920"/>
                <a:gd name="connsiteY8" fmla="*/ 0 h 2064111"/>
                <a:gd name="connsiteX0" fmla="*/ 0 w 1565920"/>
                <a:gd name="connsiteY0" fmla="*/ 0 h 2064111"/>
                <a:gd name="connsiteX1" fmla="*/ 954733 w 1565920"/>
                <a:gd name="connsiteY1" fmla="*/ 0 h 2064111"/>
                <a:gd name="connsiteX2" fmla="*/ 954733 w 1565920"/>
                <a:gd name="connsiteY2" fmla="*/ 356761 h 2064111"/>
                <a:gd name="connsiteX3" fmla="*/ 1338276 w 1565920"/>
                <a:gd name="connsiteY3" fmla="*/ 661482 h 2064111"/>
                <a:gd name="connsiteX4" fmla="*/ 1565920 w 1565920"/>
                <a:gd name="connsiteY4" fmla="*/ 530572 h 2064111"/>
                <a:gd name="connsiteX5" fmla="*/ 1565920 w 1565920"/>
                <a:gd name="connsiteY5" fmla="*/ 2064111 h 2064111"/>
                <a:gd name="connsiteX6" fmla="*/ 0 w 1565920"/>
                <a:gd name="connsiteY6" fmla="*/ 2064111 h 2064111"/>
                <a:gd name="connsiteX7" fmla="*/ 0 w 1565920"/>
                <a:gd name="connsiteY7" fmla="*/ 0 h 2064111"/>
                <a:gd name="connsiteX0" fmla="*/ 0 w 1565920"/>
                <a:gd name="connsiteY0" fmla="*/ 0 h 2064111"/>
                <a:gd name="connsiteX1" fmla="*/ 954733 w 1565920"/>
                <a:gd name="connsiteY1" fmla="*/ 0 h 2064111"/>
                <a:gd name="connsiteX2" fmla="*/ 954733 w 1565920"/>
                <a:gd name="connsiteY2" fmla="*/ 35676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5920 w 1565920"/>
                <a:gd name="connsiteY2" fmla="*/ 530572 h 2064111"/>
                <a:gd name="connsiteX3" fmla="*/ 1565920 w 1565920"/>
                <a:gd name="connsiteY3" fmla="*/ 2064111 h 2064111"/>
                <a:gd name="connsiteX4" fmla="*/ 0 w 1565920"/>
                <a:gd name="connsiteY4" fmla="*/ 2064111 h 2064111"/>
                <a:gd name="connsiteX5" fmla="*/ 0 w 1565920"/>
                <a:gd name="connsiteY5" fmla="*/ 0 h 2064111"/>
                <a:gd name="connsiteX0" fmla="*/ 0 w 1565920"/>
                <a:gd name="connsiteY0" fmla="*/ 0 h 2064111"/>
                <a:gd name="connsiteX1" fmla="*/ 954733 w 1565920"/>
                <a:gd name="connsiteY1" fmla="*/ 0 h 2064111"/>
                <a:gd name="connsiteX2" fmla="*/ 1160805 w 1565920"/>
                <a:gd name="connsiteY2" fmla="*/ 176913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0855 w 1565920"/>
                <a:gd name="connsiteY2" fmla="*/ 5308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7680 w 1565920"/>
                <a:gd name="connsiteY2" fmla="*/ 1498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4505 w 1565920"/>
                <a:gd name="connsiteY2" fmla="*/ 863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4505 w 1565920"/>
                <a:gd name="connsiteY2" fmla="*/ 228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6886 w 1565920"/>
                <a:gd name="connsiteY2" fmla="*/ 705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1648 w 1565920"/>
                <a:gd name="connsiteY2" fmla="*/ 705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4030 w 1565920"/>
                <a:gd name="connsiteY2" fmla="*/ 705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4030 w 1565920"/>
                <a:gd name="connsiteY2" fmla="*/ 4670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93 h 2064204"/>
                <a:gd name="connsiteX1" fmla="*/ 954733 w 1565920"/>
                <a:gd name="connsiteY1" fmla="*/ 93 h 2064204"/>
                <a:gd name="connsiteX2" fmla="*/ 1564030 w 1565920"/>
                <a:gd name="connsiteY2" fmla="*/ 0 h 2064204"/>
                <a:gd name="connsiteX3" fmla="*/ 1565920 w 1565920"/>
                <a:gd name="connsiteY3" fmla="*/ 530665 h 2064204"/>
                <a:gd name="connsiteX4" fmla="*/ 1565920 w 1565920"/>
                <a:gd name="connsiteY4" fmla="*/ 2064204 h 2064204"/>
                <a:gd name="connsiteX5" fmla="*/ 0 w 1565920"/>
                <a:gd name="connsiteY5" fmla="*/ 2064204 h 2064204"/>
                <a:gd name="connsiteX6" fmla="*/ 0 w 1565920"/>
                <a:gd name="connsiteY6" fmla="*/ 93 h 206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65920" h="2064204">
                  <a:moveTo>
                    <a:pt x="0" y="93"/>
                  </a:moveTo>
                  <a:lnTo>
                    <a:pt x="954733" y="93"/>
                  </a:lnTo>
                  <a:lnTo>
                    <a:pt x="1564030" y="0"/>
                  </a:lnTo>
                  <a:cubicBezTo>
                    <a:pt x="1565718" y="159161"/>
                    <a:pt x="1564232" y="371504"/>
                    <a:pt x="1565920" y="530665"/>
                  </a:cubicBezTo>
                  <a:lnTo>
                    <a:pt x="1565920" y="2064204"/>
                  </a:lnTo>
                  <a:lnTo>
                    <a:pt x="0" y="2064204"/>
                  </a:lnTo>
                  <a:lnTo>
                    <a:pt x="0" y="93"/>
                  </a:lnTo>
                  <a:close/>
                </a:path>
              </a:pathLst>
            </a:custGeom>
            <a:solidFill>
              <a:srgbClr val="F8F8F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4B86EF6F-48A6-DE32-2A22-E452CB203804}"/>
                </a:ext>
              </a:extLst>
            </p:cNvPr>
            <p:cNvSpPr/>
            <p:nvPr/>
          </p:nvSpPr>
          <p:spPr>
            <a:xfrm>
              <a:off x="6258564" y="1754851"/>
              <a:ext cx="39108" cy="2101612"/>
            </a:xfrm>
            <a:prstGeom prst="rect">
              <a:avLst/>
            </a:prstGeom>
            <a:solidFill>
              <a:srgbClr val="03669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Oval 11">
              <a:extLst>
                <a:ext uri="{FF2B5EF4-FFF2-40B4-BE49-F238E27FC236}">
                  <a16:creationId xmlns:a16="http://schemas.microsoft.com/office/drawing/2014/main" id="{C2A4D624-BC09-6770-22D1-53737A71E989}"/>
                </a:ext>
              </a:extLst>
            </p:cNvPr>
            <p:cNvSpPr/>
            <p:nvPr/>
          </p:nvSpPr>
          <p:spPr>
            <a:xfrm rot="5400000">
              <a:off x="7888643" y="1485366"/>
              <a:ext cx="630640" cy="632335"/>
            </a:xfrm>
            <a:prstGeom prst="ellipse">
              <a:avLst/>
            </a:prstGeom>
            <a:solidFill>
              <a:srgbClr val="03669A"/>
            </a:solidFill>
            <a:ln w="15875">
              <a:solidFill>
                <a:srgbClr val="0085CA"/>
              </a:solidFill>
            </a:ln>
            <a:effectLst>
              <a:outerShdw blurRad="50800" dist="38100" dir="8100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TextBox 12">
              <a:extLst>
                <a:ext uri="{FF2B5EF4-FFF2-40B4-BE49-F238E27FC236}">
                  <a16:creationId xmlns:a16="http://schemas.microsoft.com/office/drawing/2014/main" id="{AECB498A-C159-A31A-5311-ED56E5064AD8}"/>
                </a:ext>
              </a:extLst>
            </p:cNvPr>
            <p:cNvSpPr txBox="1"/>
            <p:nvPr/>
          </p:nvSpPr>
          <p:spPr>
            <a:xfrm>
              <a:off x="6364298" y="1876935"/>
              <a:ext cx="1839666" cy="1938992"/>
            </a:xfrm>
            <a:prstGeom prst="rect">
              <a:avLst/>
            </a:prstGeom>
            <a:noFill/>
          </p:spPr>
          <p:txBody>
            <a:bodyPr wrap="square">
              <a:spAutoFit/>
            </a:bodyPr>
            <a:lstStyle/>
            <a:p>
              <a:pPr marL="285750" indent="-285750">
                <a:buFont typeface="Arial" panose="020B0604020202020204" pitchFamily="34" charset="0"/>
                <a:buChar char="•"/>
              </a:pPr>
              <a:r>
                <a:rPr lang="en-US" sz="1200" dirty="0"/>
                <a:t>Part of the same continuum – </a:t>
              </a:r>
              <a:r>
                <a:rPr lang="en-US" sz="1200" b="1" dirty="0"/>
                <a:t>view them together</a:t>
              </a:r>
              <a:endParaRPr lang="en-US" sz="1200" dirty="0"/>
            </a:p>
            <a:p>
              <a:pPr marL="285750" indent="-285750">
                <a:buFont typeface="Arial" panose="020B0604020202020204" pitchFamily="34" charset="0"/>
                <a:buChar char="•"/>
              </a:pPr>
              <a:r>
                <a:rPr lang="en-US" sz="1200" dirty="0"/>
                <a:t>Structure by </a:t>
              </a:r>
              <a:r>
                <a:rPr lang="en-US" sz="1200" b="1" dirty="0"/>
                <a:t>capacity and readiness</a:t>
              </a:r>
              <a:endParaRPr lang="en-US" sz="1200" dirty="0"/>
            </a:p>
            <a:p>
              <a:pPr marL="285750" indent="-285750">
                <a:buFont typeface="Arial" panose="020B0604020202020204" pitchFamily="34" charset="0"/>
                <a:buChar char="•"/>
              </a:pPr>
              <a:r>
                <a:rPr lang="en-US" sz="1200" dirty="0"/>
                <a:t>Use a two-level approach: donors ready to give soon, donors who need more time</a:t>
              </a:r>
              <a:endParaRPr lang="en-US" sz="1200" dirty="0">
                <a:cs typeface="Calibri Light"/>
              </a:endParaRPr>
            </a:p>
          </p:txBody>
        </p:sp>
      </p:grpSp>
      <p:grpSp>
        <p:nvGrpSpPr>
          <p:cNvPr id="68" name="Group 67">
            <a:extLst>
              <a:ext uri="{FF2B5EF4-FFF2-40B4-BE49-F238E27FC236}">
                <a16:creationId xmlns:a16="http://schemas.microsoft.com/office/drawing/2014/main" id="{04EBF8D8-A69C-C8C8-0095-32F697674214}"/>
              </a:ext>
            </a:extLst>
          </p:cNvPr>
          <p:cNvGrpSpPr/>
          <p:nvPr/>
        </p:nvGrpSpPr>
        <p:grpSpPr>
          <a:xfrm>
            <a:off x="245674" y="1418768"/>
            <a:ext cx="5729118" cy="2463592"/>
            <a:chOff x="429043" y="2089397"/>
            <a:chExt cx="5729118" cy="2463592"/>
          </a:xfrm>
        </p:grpSpPr>
        <p:grpSp>
          <p:nvGrpSpPr>
            <p:cNvPr id="69" name="Group 68">
              <a:extLst>
                <a:ext uri="{FF2B5EF4-FFF2-40B4-BE49-F238E27FC236}">
                  <a16:creationId xmlns:a16="http://schemas.microsoft.com/office/drawing/2014/main" id="{9991D511-29AF-4586-1E8C-37DD0F012627}"/>
                </a:ext>
              </a:extLst>
            </p:cNvPr>
            <p:cNvGrpSpPr/>
            <p:nvPr/>
          </p:nvGrpSpPr>
          <p:grpSpPr>
            <a:xfrm>
              <a:off x="429043" y="2089397"/>
              <a:ext cx="5296950" cy="2463592"/>
              <a:chOff x="1099467" y="1458752"/>
              <a:chExt cx="9403126" cy="4457047"/>
            </a:xfrm>
          </p:grpSpPr>
          <p:grpSp>
            <p:nvGrpSpPr>
              <p:cNvPr id="77" name="Group 76">
                <a:extLst>
                  <a:ext uri="{FF2B5EF4-FFF2-40B4-BE49-F238E27FC236}">
                    <a16:creationId xmlns:a16="http://schemas.microsoft.com/office/drawing/2014/main" id="{B4872057-F382-3D7C-EFB4-6B48474B97B2}"/>
                  </a:ext>
                </a:extLst>
              </p:cNvPr>
              <p:cNvGrpSpPr/>
              <p:nvPr/>
            </p:nvGrpSpPr>
            <p:grpSpPr>
              <a:xfrm flipH="1">
                <a:off x="6822237" y="2092173"/>
                <a:ext cx="3680356" cy="3190346"/>
                <a:chOff x="4630019" y="2526970"/>
                <a:chExt cx="3041646" cy="2636676"/>
              </a:xfrm>
            </p:grpSpPr>
            <p:sp>
              <p:nvSpPr>
                <p:cNvPr id="105" name="Rectangle: Rounded Corners 19">
                  <a:extLst>
                    <a:ext uri="{FF2B5EF4-FFF2-40B4-BE49-F238E27FC236}">
                      <a16:creationId xmlns:a16="http://schemas.microsoft.com/office/drawing/2014/main" id="{5B8DDCEF-2F1E-A71C-6D2A-121B4905299E}"/>
                    </a:ext>
                  </a:extLst>
                </p:cNvPr>
                <p:cNvSpPr/>
                <p:nvPr/>
              </p:nvSpPr>
              <p:spPr>
                <a:xfrm>
                  <a:off x="4707568" y="2526970"/>
                  <a:ext cx="2869323" cy="2636676"/>
                </a:xfrm>
                <a:prstGeom prst="roundRect">
                  <a:avLst>
                    <a:gd name="adj" fmla="val 5323"/>
                  </a:avLst>
                </a:prstGeom>
                <a:noFill/>
                <a:ln w="3175">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Isosceles Triangle 38">
                  <a:extLst>
                    <a:ext uri="{FF2B5EF4-FFF2-40B4-BE49-F238E27FC236}">
                      <a16:creationId xmlns:a16="http://schemas.microsoft.com/office/drawing/2014/main" id="{E5D7970C-AD88-78AC-3C30-4BF595CD2C95}"/>
                    </a:ext>
                  </a:extLst>
                </p:cNvPr>
                <p:cNvSpPr/>
                <p:nvPr/>
              </p:nvSpPr>
              <p:spPr>
                <a:xfrm rot="10800000">
                  <a:off x="4630019" y="2863939"/>
                  <a:ext cx="155099" cy="77550"/>
                </a:xfrm>
                <a:prstGeom prst="triangle">
                  <a:avLst/>
                </a:prstGeom>
                <a:solidFill>
                  <a:schemeClr val="bg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Isosceles Triangle 39">
                  <a:extLst>
                    <a:ext uri="{FF2B5EF4-FFF2-40B4-BE49-F238E27FC236}">
                      <a16:creationId xmlns:a16="http://schemas.microsoft.com/office/drawing/2014/main" id="{5CEE05BD-498F-CBED-7CD7-4E21E5639942}"/>
                    </a:ext>
                  </a:extLst>
                </p:cNvPr>
                <p:cNvSpPr/>
                <p:nvPr/>
              </p:nvSpPr>
              <p:spPr>
                <a:xfrm rot="10800000" flipV="1">
                  <a:off x="7516566" y="4584286"/>
                  <a:ext cx="155099" cy="77550"/>
                </a:xfrm>
                <a:prstGeom prst="triangle">
                  <a:avLst/>
                </a:prstGeom>
                <a:solidFill>
                  <a:schemeClr val="bg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Oval 77">
                <a:extLst>
                  <a:ext uri="{FF2B5EF4-FFF2-40B4-BE49-F238E27FC236}">
                    <a16:creationId xmlns:a16="http://schemas.microsoft.com/office/drawing/2014/main" id="{2B088B83-F8EC-A7F8-FDAA-E73897E8EB22}"/>
                  </a:ext>
                </a:extLst>
              </p:cNvPr>
              <p:cNvSpPr/>
              <p:nvPr/>
            </p:nvSpPr>
            <p:spPr>
              <a:xfrm>
                <a:off x="1099467" y="2735428"/>
                <a:ext cx="1748494" cy="1714851"/>
              </a:xfrm>
              <a:prstGeom prst="ellipse">
                <a:avLst/>
              </a:prstGeom>
              <a:solidFill>
                <a:srgbClr val="03669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sp>
            <p:nvSpPr>
              <p:cNvPr id="79" name="Oval 78">
                <a:extLst>
                  <a:ext uri="{FF2B5EF4-FFF2-40B4-BE49-F238E27FC236}">
                    <a16:creationId xmlns:a16="http://schemas.microsoft.com/office/drawing/2014/main" id="{16141409-5FF6-A64E-7BC1-7B0F5319631A}"/>
                  </a:ext>
                </a:extLst>
              </p:cNvPr>
              <p:cNvSpPr/>
              <p:nvPr/>
            </p:nvSpPr>
            <p:spPr>
              <a:xfrm>
                <a:off x="7848503" y="1834131"/>
                <a:ext cx="516085" cy="516085"/>
              </a:xfrm>
              <a:prstGeom prst="ellipse">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32E45B88-1A14-4789-0961-7433009BB715}"/>
                  </a:ext>
                </a:extLst>
              </p:cNvPr>
              <p:cNvSpPr/>
              <p:nvPr/>
            </p:nvSpPr>
            <p:spPr>
              <a:xfrm>
                <a:off x="9142005" y="1834131"/>
                <a:ext cx="516085" cy="516085"/>
              </a:xfrm>
              <a:prstGeom prst="ellipse">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93D5F77A-74EC-A1D0-C07D-9FDB245C7CBA}"/>
                  </a:ext>
                </a:extLst>
              </p:cNvPr>
              <p:cNvSpPr/>
              <p:nvPr/>
            </p:nvSpPr>
            <p:spPr>
              <a:xfrm>
                <a:off x="7848503" y="5024477"/>
                <a:ext cx="516085" cy="516085"/>
              </a:xfrm>
              <a:prstGeom prst="ellipse">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709E532D-5515-49A7-1625-CBE8D53949F2}"/>
                  </a:ext>
                </a:extLst>
              </p:cNvPr>
              <p:cNvSpPr/>
              <p:nvPr/>
            </p:nvSpPr>
            <p:spPr>
              <a:xfrm>
                <a:off x="9142005" y="5024477"/>
                <a:ext cx="516085" cy="516085"/>
              </a:xfrm>
              <a:prstGeom prst="ellipse">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3" name="Straight Arrow Connector 82">
                <a:extLst>
                  <a:ext uri="{FF2B5EF4-FFF2-40B4-BE49-F238E27FC236}">
                    <a16:creationId xmlns:a16="http://schemas.microsoft.com/office/drawing/2014/main" id="{70F0B2F0-C2A8-47DF-5411-79525684CC25}"/>
                  </a:ext>
                </a:extLst>
              </p:cNvPr>
              <p:cNvCxnSpPr>
                <a:cxnSpLocks/>
                <a:stCxn id="78" idx="6"/>
              </p:cNvCxnSpPr>
              <p:nvPr/>
            </p:nvCxnSpPr>
            <p:spPr>
              <a:xfrm>
                <a:off x="2847961" y="3592853"/>
                <a:ext cx="3580965" cy="0"/>
              </a:xfrm>
              <a:prstGeom prst="straightConnector1">
                <a:avLst/>
              </a:prstGeom>
              <a:ln>
                <a:solidFill>
                  <a:schemeClr val="tx2"/>
                </a:solidFill>
                <a:prstDash val="solid"/>
                <a:tailEnd type="none"/>
              </a:ln>
            </p:spPr>
            <p:style>
              <a:lnRef idx="1">
                <a:schemeClr val="accent1"/>
              </a:lnRef>
              <a:fillRef idx="0">
                <a:schemeClr val="accent1"/>
              </a:fillRef>
              <a:effectRef idx="0">
                <a:schemeClr val="accent1"/>
              </a:effectRef>
              <a:fontRef idx="minor">
                <a:schemeClr val="tx1"/>
              </a:fontRef>
            </p:style>
          </p:cxnSp>
          <p:sp>
            <p:nvSpPr>
              <p:cNvPr id="84" name="Oval 83">
                <a:extLst>
                  <a:ext uri="{FF2B5EF4-FFF2-40B4-BE49-F238E27FC236}">
                    <a16:creationId xmlns:a16="http://schemas.microsoft.com/office/drawing/2014/main" id="{5C023F90-FB2B-AD31-998D-A02691A4CD2D}"/>
                  </a:ext>
                </a:extLst>
              </p:cNvPr>
              <p:cNvSpPr/>
              <p:nvPr/>
            </p:nvSpPr>
            <p:spPr>
              <a:xfrm>
                <a:off x="3050169" y="3455564"/>
                <a:ext cx="516085" cy="516085"/>
              </a:xfrm>
              <a:prstGeom prst="ellipse">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Isosceles Triangle 15">
                <a:extLst>
                  <a:ext uri="{FF2B5EF4-FFF2-40B4-BE49-F238E27FC236}">
                    <a16:creationId xmlns:a16="http://schemas.microsoft.com/office/drawing/2014/main" id="{124CE8A8-F5B4-68CC-01F2-E2565207AC13}"/>
                  </a:ext>
                </a:extLst>
              </p:cNvPr>
              <p:cNvSpPr/>
              <p:nvPr/>
            </p:nvSpPr>
            <p:spPr>
              <a:xfrm rot="16200000" flipV="1">
                <a:off x="5993302" y="3560625"/>
                <a:ext cx="187668" cy="93833"/>
              </a:xfrm>
              <a:prstGeom prst="triangle">
                <a:avLst/>
              </a:prstGeom>
              <a:solidFill>
                <a:schemeClr val="bg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extBox 85">
                <a:extLst>
                  <a:ext uri="{FF2B5EF4-FFF2-40B4-BE49-F238E27FC236}">
                    <a16:creationId xmlns:a16="http://schemas.microsoft.com/office/drawing/2014/main" id="{4C061506-8979-82F3-F8E0-5548AA72081C}"/>
                  </a:ext>
                </a:extLst>
              </p:cNvPr>
              <p:cNvSpPr txBox="1"/>
              <p:nvPr/>
            </p:nvSpPr>
            <p:spPr>
              <a:xfrm>
                <a:off x="6233159" y="3226148"/>
                <a:ext cx="1520557" cy="612500"/>
              </a:xfrm>
              <a:prstGeom prst="rect">
                <a:avLst/>
              </a:prstGeom>
              <a:noFill/>
              <a:ln>
                <a:noFill/>
              </a:ln>
            </p:spPr>
            <p:txBody>
              <a:bodyPr wrap="square" rtlCol="0">
                <a:spAutoFit/>
              </a:bodyPr>
              <a:lstStyle/>
              <a:p>
                <a:pPr algn="ctr"/>
                <a:endParaRPr lang="en-US" sz="1600">
                  <a:solidFill>
                    <a:schemeClr val="bg2"/>
                  </a:solidFill>
                </a:endParaRPr>
              </a:p>
            </p:txBody>
          </p:sp>
          <p:sp>
            <p:nvSpPr>
              <p:cNvPr id="87" name="TextBox 86">
                <a:extLst>
                  <a:ext uri="{FF2B5EF4-FFF2-40B4-BE49-F238E27FC236}">
                    <a16:creationId xmlns:a16="http://schemas.microsoft.com/office/drawing/2014/main" id="{B3B0400F-584C-63AA-982E-53FF34AAF52C}"/>
                  </a:ext>
                </a:extLst>
              </p:cNvPr>
              <p:cNvSpPr txBox="1"/>
              <p:nvPr/>
            </p:nvSpPr>
            <p:spPr>
              <a:xfrm>
                <a:off x="2621636" y="3952340"/>
                <a:ext cx="1483874" cy="335165"/>
              </a:xfrm>
              <a:prstGeom prst="rect">
                <a:avLst/>
              </a:prstGeom>
              <a:noFill/>
              <a:ln>
                <a:noFill/>
              </a:ln>
            </p:spPr>
            <p:txBody>
              <a:bodyPr wrap="square" rtlCol="0">
                <a:spAutoFit/>
              </a:bodyPr>
              <a:lstStyle/>
              <a:p>
                <a:pPr algn="ctr"/>
                <a:r>
                  <a:rPr lang="en-US" sz="1200"/>
                  <a:t>Identify</a:t>
                </a:r>
              </a:p>
            </p:txBody>
          </p:sp>
          <p:sp>
            <p:nvSpPr>
              <p:cNvPr id="88" name="TextBox 87">
                <a:extLst>
                  <a:ext uri="{FF2B5EF4-FFF2-40B4-BE49-F238E27FC236}">
                    <a16:creationId xmlns:a16="http://schemas.microsoft.com/office/drawing/2014/main" id="{FA7D6661-F94F-1A0F-9367-330F049CD3F9}"/>
                  </a:ext>
                </a:extLst>
              </p:cNvPr>
              <p:cNvSpPr txBox="1"/>
              <p:nvPr/>
            </p:nvSpPr>
            <p:spPr>
              <a:xfrm>
                <a:off x="8771607" y="5623403"/>
                <a:ext cx="1355763" cy="276999"/>
              </a:xfrm>
              <a:prstGeom prst="rect">
                <a:avLst/>
              </a:prstGeom>
              <a:noFill/>
              <a:ln>
                <a:noFill/>
              </a:ln>
            </p:spPr>
            <p:txBody>
              <a:bodyPr wrap="square" rtlCol="0">
                <a:spAutoFit/>
              </a:bodyPr>
              <a:lstStyle/>
              <a:p>
                <a:pPr algn="ctr"/>
                <a:r>
                  <a:rPr lang="en-US" sz="1200"/>
                  <a:t>Steward</a:t>
                </a:r>
              </a:p>
            </p:txBody>
          </p:sp>
          <p:sp>
            <p:nvSpPr>
              <p:cNvPr id="89" name="TextBox 88">
                <a:extLst>
                  <a:ext uri="{FF2B5EF4-FFF2-40B4-BE49-F238E27FC236}">
                    <a16:creationId xmlns:a16="http://schemas.microsoft.com/office/drawing/2014/main" id="{B950CAFB-2F49-1077-FC2B-8F23E9F700E5}"/>
                  </a:ext>
                </a:extLst>
              </p:cNvPr>
              <p:cNvSpPr txBox="1"/>
              <p:nvPr/>
            </p:nvSpPr>
            <p:spPr>
              <a:xfrm>
                <a:off x="8702636" y="1493635"/>
                <a:ext cx="1355763" cy="335165"/>
              </a:xfrm>
              <a:prstGeom prst="rect">
                <a:avLst/>
              </a:prstGeom>
              <a:noFill/>
              <a:ln>
                <a:noFill/>
              </a:ln>
            </p:spPr>
            <p:txBody>
              <a:bodyPr wrap="square" rtlCol="0">
                <a:spAutoFit/>
              </a:bodyPr>
              <a:lstStyle/>
              <a:p>
                <a:pPr algn="ctr"/>
                <a:r>
                  <a:rPr lang="en-US" sz="1200"/>
                  <a:t>Solicit</a:t>
                </a:r>
              </a:p>
            </p:txBody>
          </p:sp>
          <p:sp>
            <p:nvSpPr>
              <p:cNvPr id="90" name="TextBox 89">
                <a:extLst>
                  <a:ext uri="{FF2B5EF4-FFF2-40B4-BE49-F238E27FC236}">
                    <a16:creationId xmlns:a16="http://schemas.microsoft.com/office/drawing/2014/main" id="{070D67B7-1ED4-68CC-6075-FC5A618489DE}"/>
                  </a:ext>
                </a:extLst>
              </p:cNvPr>
              <p:cNvSpPr txBox="1"/>
              <p:nvPr/>
            </p:nvSpPr>
            <p:spPr>
              <a:xfrm>
                <a:off x="7428660" y="5638800"/>
                <a:ext cx="1355763" cy="276999"/>
              </a:xfrm>
              <a:prstGeom prst="rect">
                <a:avLst/>
              </a:prstGeom>
              <a:noFill/>
              <a:ln>
                <a:noFill/>
              </a:ln>
            </p:spPr>
            <p:txBody>
              <a:bodyPr wrap="square" rtlCol="0">
                <a:spAutoFit/>
              </a:bodyPr>
              <a:lstStyle/>
              <a:p>
                <a:pPr algn="ctr"/>
                <a:r>
                  <a:rPr lang="en-US" sz="1200"/>
                  <a:t>Requalify</a:t>
                </a:r>
              </a:p>
            </p:txBody>
          </p:sp>
          <p:sp>
            <p:nvSpPr>
              <p:cNvPr id="91" name="TextBox 90">
                <a:extLst>
                  <a:ext uri="{FF2B5EF4-FFF2-40B4-BE49-F238E27FC236}">
                    <a16:creationId xmlns:a16="http://schemas.microsoft.com/office/drawing/2014/main" id="{B8803DC1-FD11-D53B-DD1D-50D412AA7FD3}"/>
                  </a:ext>
                </a:extLst>
              </p:cNvPr>
              <p:cNvSpPr txBox="1"/>
              <p:nvPr/>
            </p:nvSpPr>
            <p:spPr>
              <a:xfrm>
                <a:off x="7395156" y="1458752"/>
                <a:ext cx="1355763" cy="276999"/>
              </a:xfrm>
              <a:prstGeom prst="rect">
                <a:avLst/>
              </a:prstGeom>
              <a:noFill/>
              <a:ln>
                <a:noFill/>
              </a:ln>
            </p:spPr>
            <p:txBody>
              <a:bodyPr wrap="square" rtlCol="0">
                <a:spAutoFit/>
              </a:bodyPr>
              <a:lstStyle/>
              <a:p>
                <a:pPr algn="ctr"/>
                <a:r>
                  <a:rPr lang="en-US" sz="1200"/>
                  <a:t>Cultivate</a:t>
                </a:r>
              </a:p>
            </p:txBody>
          </p:sp>
          <p:sp>
            <p:nvSpPr>
              <p:cNvPr id="92" name="Freeform 54">
                <a:extLst>
                  <a:ext uri="{FF2B5EF4-FFF2-40B4-BE49-F238E27FC236}">
                    <a16:creationId xmlns:a16="http://schemas.microsoft.com/office/drawing/2014/main" id="{E014B8CC-1968-C418-1AD0-4819E2D92212}"/>
                  </a:ext>
                </a:extLst>
              </p:cNvPr>
              <p:cNvSpPr>
                <a:spLocks noEditPoints="1"/>
              </p:cNvSpPr>
              <p:nvPr/>
            </p:nvSpPr>
            <p:spPr bwMode="auto">
              <a:xfrm>
                <a:off x="3188058" y="3569020"/>
                <a:ext cx="236652" cy="236652"/>
              </a:xfrm>
              <a:custGeom>
                <a:avLst/>
                <a:gdLst>
                  <a:gd name="T0" fmla="*/ 171 w 236"/>
                  <a:gd name="T1" fmla="*/ 145 h 236"/>
                  <a:gd name="T2" fmla="*/ 161 w 236"/>
                  <a:gd name="T3" fmla="*/ 155 h 236"/>
                  <a:gd name="T4" fmla="*/ 156 w 236"/>
                  <a:gd name="T5" fmla="*/ 151 h 236"/>
                  <a:gd name="T6" fmla="*/ 180 w 236"/>
                  <a:gd name="T7" fmla="*/ 90 h 236"/>
                  <a:gd name="T8" fmla="*/ 90 w 236"/>
                  <a:gd name="T9" fmla="*/ 0 h 236"/>
                  <a:gd name="T10" fmla="*/ 0 w 236"/>
                  <a:gd name="T11" fmla="*/ 90 h 236"/>
                  <a:gd name="T12" fmla="*/ 90 w 236"/>
                  <a:gd name="T13" fmla="*/ 180 h 236"/>
                  <a:gd name="T14" fmla="*/ 151 w 236"/>
                  <a:gd name="T15" fmla="*/ 156 h 236"/>
                  <a:gd name="T16" fmla="*/ 155 w 236"/>
                  <a:gd name="T17" fmla="*/ 161 h 236"/>
                  <a:gd name="T18" fmla="*/ 146 w 236"/>
                  <a:gd name="T19" fmla="*/ 171 h 236"/>
                  <a:gd name="T20" fmla="*/ 211 w 236"/>
                  <a:gd name="T21" fmla="*/ 236 h 236"/>
                  <a:gd name="T22" fmla="*/ 213 w 236"/>
                  <a:gd name="T23" fmla="*/ 236 h 236"/>
                  <a:gd name="T24" fmla="*/ 236 w 236"/>
                  <a:gd name="T25" fmla="*/ 211 h 236"/>
                  <a:gd name="T26" fmla="*/ 236 w 236"/>
                  <a:gd name="T27" fmla="*/ 210 h 236"/>
                  <a:gd name="T28" fmla="*/ 171 w 236"/>
                  <a:gd name="T29" fmla="*/ 145 h 236"/>
                  <a:gd name="T30" fmla="*/ 90 w 236"/>
                  <a:gd name="T31" fmla="*/ 172 h 236"/>
                  <a:gd name="T32" fmla="*/ 8 w 236"/>
                  <a:gd name="T33" fmla="*/ 90 h 236"/>
                  <a:gd name="T34" fmla="*/ 90 w 236"/>
                  <a:gd name="T35" fmla="*/ 8 h 236"/>
                  <a:gd name="T36" fmla="*/ 172 w 236"/>
                  <a:gd name="T37" fmla="*/ 90 h 236"/>
                  <a:gd name="T38" fmla="*/ 90 w 236"/>
                  <a:gd name="T39" fmla="*/ 172 h 236"/>
                  <a:gd name="T40" fmla="*/ 214 w 236"/>
                  <a:gd name="T41" fmla="*/ 227 h 236"/>
                  <a:gd name="T42" fmla="*/ 157 w 236"/>
                  <a:gd name="T43" fmla="*/ 170 h 236"/>
                  <a:gd name="T44" fmla="*/ 171 w 236"/>
                  <a:gd name="T45" fmla="*/ 156 h 236"/>
                  <a:gd name="T46" fmla="*/ 228 w 236"/>
                  <a:gd name="T47" fmla="*/ 213 h 236"/>
                  <a:gd name="T48" fmla="*/ 214 w 236"/>
                  <a:gd name="T49" fmla="*/ 227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36" h="236">
                    <a:moveTo>
                      <a:pt x="171" y="145"/>
                    </a:moveTo>
                    <a:cubicBezTo>
                      <a:pt x="161" y="155"/>
                      <a:pt x="161" y="155"/>
                      <a:pt x="161" y="155"/>
                    </a:cubicBezTo>
                    <a:cubicBezTo>
                      <a:pt x="156" y="151"/>
                      <a:pt x="156" y="151"/>
                      <a:pt x="156" y="151"/>
                    </a:cubicBezTo>
                    <a:cubicBezTo>
                      <a:pt x="171" y="135"/>
                      <a:pt x="180" y="113"/>
                      <a:pt x="180" y="90"/>
                    </a:cubicBezTo>
                    <a:cubicBezTo>
                      <a:pt x="180" y="40"/>
                      <a:pt x="140" y="0"/>
                      <a:pt x="90" y="0"/>
                    </a:cubicBezTo>
                    <a:cubicBezTo>
                      <a:pt x="40" y="0"/>
                      <a:pt x="0" y="40"/>
                      <a:pt x="0" y="90"/>
                    </a:cubicBezTo>
                    <a:cubicBezTo>
                      <a:pt x="0" y="140"/>
                      <a:pt x="40" y="180"/>
                      <a:pt x="90" y="180"/>
                    </a:cubicBezTo>
                    <a:cubicBezTo>
                      <a:pt x="113" y="180"/>
                      <a:pt x="135" y="171"/>
                      <a:pt x="151" y="156"/>
                    </a:cubicBezTo>
                    <a:cubicBezTo>
                      <a:pt x="155" y="161"/>
                      <a:pt x="155" y="161"/>
                      <a:pt x="155" y="161"/>
                    </a:cubicBezTo>
                    <a:cubicBezTo>
                      <a:pt x="146" y="171"/>
                      <a:pt x="146" y="171"/>
                      <a:pt x="146" y="171"/>
                    </a:cubicBezTo>
                    <a:cubicBezTo>
                      <a:pt x="211" y="236"/>
                      <a:pt x="211" y="236"/>
                      <a:pt x="211" y="236"/>
                    </a:cubicBezTo>
                    <a:cubicBezTo>
                      <a:pt x="213" y="236"/>
                      <a:pt x="213" y="236"/>
                      <a:pt x="213" y="236"/>
                    </a:cubicBezTo>
                    <a:cubicBezTo>
                      <a:pt x="226" y="236"/>
                      <a:pt x="236" y="225"/>
                      <a:pt x="236" y="211"/>
                    </a:cubicBezTo>
                    <a:cubicBezTo>
                      <a:pt x="236" y="210"/>
                      <a:pt x="236" y="210"/>
                      <a:pt x="236" y="210"/>
                    </a:cubicBezTo>
                    <a:lnTo>
                      <a:pt x="171" y="145"/>
                    </a:lnTo>
                    <a:close/>
                    <a:moveTo>
                      <a:pt x="90" y="172"/>
                    </a:moveTo>
                    <a:cubicBezTo>
                      <a:pt x="45" y="172"/>
                      <a:pt x="8" y="135"/>
                      <a:pt x="8" y="90"/>
                    </a:cubicBezTo>
                    <a:cubicBezTo>
                      <a:pt x="8" y="45"/>
                      <a:pt x="45" y="8"/>
                      <a:pt x="90" y="8"/>
                    </a:cubicBezTo>
                    <a:cubicBezTo>
                      <a:pt x="135" y="8"/>
                      <a:pt x="172" y="45"/>
                      <a:pt x="172" y="90"/>
                    </a:cubicBezTo>
                    <a:cubicBezTo>
                      <a:pt x="172" y="135"/>
                      <a:pt x="135" y="172"/>
                      <a:pt x="90" y="172"/>
                    </a:cubicBezTo>
                    <a:close/>
                    <a:moveTo>
                      <a:pt x="214" y="227"/>
                    </a:moveTo>
                    <a:cubicBezTo>
                      <a:pt x="157" y="170"/>
                      <a:pt x="157" y="170"/>
                      <a:pt x="157" y="170"/>
                    </a:cubicBezTo>
                    <a:cubicBezTo>
                      <a:pt x="171" y="156"/>
                      <a:pt x="171" y="156"/>
                      <a:pt x="171" y="156"/>
                    </a:cubicBezTo>
                    <a:cubicBezTo>
                      <a:pt x="228" y="213"/>
                      <a:pt x="228" y="213"/>
                      <a:pt x="228" y="213"/>
                    </a:cubicBezTo>
                    <a:cubicBezTo>
                      <a:pt x="228" y="221"/>
                      <a:pt x="222" y="226"/>
                      <a:pt x="214" y="227"/>
                    </a:cubicBezTo>
                    <a:close/>
                  </a:path>
                </a:pathLst>
              </a:custGeom>
              <a:solidFill>
                <a:schemeClr val="bg1"/>
              </a:solidFill>
              <a:ln w="3175">
                <a:solidFill>
                  <a:schemeClr val="tx2"/>
                </a:solidFill>
              </a:ln>
            </p:spPr>
            <p:txBody>
              <a:bodyPr vert="horz" wrap="square" lIns="91440" tIns="45720" rIns="91440" bIns="45720" numCol="1" anchor="t" anchorCtr="0" compatLnSpc="1">
                <a:prstTxWarp prst="textNoShape">
                  <a:avLst/>
                </a:prstTxWarp>
              </a:bodyPr>
              <a:lstStyle/>
              <a:p>
                <a:endParaRPr lang="en-US"/>
              </a:p>
            </p:txBody>
          </p:sp>
          <p:grpSp>
            <p:nvGrpSpPr>
              <p:cNvPr id="93" name="Group 92">
                <a:extLst>
                  <a:ext uri="{FF2B5EF4-FFF2-40B4-BE49-F238E27FC236}">
                    <a16:creationId xmlns:a16="http://schemas.microsoft.com/office/drawing/2014/main" id="{4001F879-457F-2A03-6F4A-4700D6806860}"/>
                  </a:ext>
                </a:extLst>
              </p:cNvPr>
              <p:cNvGrpSpPr/>
              <p:nvPr/>
            </p:nvGrpSpPr>
            <p:grpSpPr>
              <a:xfrm>
                <a:off x="9256188" y="1943995"/>
                <a:ext cx="230408" cy="268443"/>
                <a:chOff x="5503207" y="-3236264"/>
                <a:chExt cx="465479" cy="542320"/>
              </a:xfrm>
              <a:solidFill>
                <a:schemeClr val="tx2"/>
              </a:solidFill>
            </p:grpSpPr>
            <p:sp>
              <p:nvSpPr>
                <p:cNvPr id="103" name="Freeform 510">
                  <a:extLst>
                    <a:ext uri="{FF2B5EF4-FFF2-40B4-BE49-F238E27FC236}">
                      <a16:creationId xmlns:a16="http://schemas.microsoft.com/office/drawing/2014/main" id="{80E0AEEF-28C7-100C-994C-088EC59C64AD}"/>
                    </a:ext>
                  </a:extLst>
                </p:cNvPr>
                <p:cNvSpPr>
                  <a:spLocks/>
                </p:cNvSpPr>
                <p:nvPr/>
              </p:nvSpPr>
              <p:spPr bwMode="auto">
                <a:xfrm>
                  <a:off x="5503207" y="-3236264"/>
                  <a:ext cx="465479" cy="244853"/>
                </a:xfrm>
                <a:custGeom>
                  <a:avLst/>
                  <a:gdLst>
                    <a:gd name="T0" fmla="*/ 8 w 236"/>
                    <a:gd name="T1" fmla="*/ 120 h 124"/>
                    <a:gd name="T2" fmla="*/ 120 w 236"/>
                    <a:gd name="T3" fmla="*/ 8 h 124"/>
                    <a:gd name="T4" fmla="*/ 221 w 236"/>
                    <a:gd name="T5" fmla="*/ 72 h 124"/>
                    <a:gd name="T6" fmla="*/ 188 w 236"/>
                    <a:gd name="T7" fmla="*/ 72 h 124"/>
                    <a:gd name="T8" fmla="*/ 184 w 236"/>
                    <a:gd name="T9" fmla="*/ 76 h 124"/>
                    <a:gd name="T10" fmla="*/ 188 w 236"/>
                    <a:gd name="T11" fmla="*/ 80 h 124"/>
                    <a:gd name="T12" fmla="*/ 236 w 236"/>
                    <a:gd name="T13" fmla="*/ 80 h 124"/>
                    <a:gd name="T14" fmla="*/ 236 w 236"/>
                    <a:gd name="T15" fmla="*/ 32 h 124"/>
                    <a:gd name="T16" fmla="*/ 232 w 236"/>
                    <a:gd name="T17" fmla="*/ 28 h 124"/>
                    <a:gd name="T18" fmla="*/ 228 w 236"/>
                    <a:gd name="T19" fmla="*/ 32 h 124"/>
                    <a:gd name="T20" fmla="*/ 228 w 236"/>
                    <a:gd name="T21" fmla="*/ 69 h 124"/>
                    <a:gd name="T22" fmla="*/ 120 w 236"/>
                    <a:gd name="T23" fmla="*/ 0 h 124"/>
                    <a:gd name="T24" fmla="*/ 0 w 236"/>
                    <a:gd name="T25" fmla="*/ 120 h 124"/>
                    <a:gd name="T26" fmla="*/ 4 w 236"/>
                    <a:gd name="T27" fmla="*/ 124 h 124"/>
                    <a:gd name="T28" fmla="*/ 8 w 236"/>
                    <a:gd name="T29" fmla="*/ 12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6" h="124">
                      <a:moveTo>
                        <a:pt x="8" y="120"/>
                      </a:moveTo>
                      <a:cubicBezTo>
                        <a:pt x="8" y="58"/>
                        <a:pt x="58" y="8"/>
                        <a:pt x="120" y="8"/>
                      </a:cubicBezTo>
                      <a:cubicBezTo>
                        <a:pt x="163" y="8"/>
                        <a:pt x="202" y="33"/>
                        <a:pt x="221" y="72"/>
                      </a:cubicBezTo>
                      <a:cubicBezTo>
                        <a:pt x="188" y="72"/>
                        <a:pt x="188" y="72"/>
                        <a:pt x="188" y="72"/>
                      </a:cubicBezTo>
                      <a:cubicBezTo>
                        <a:pt x="186" y="72"/>
                        <a:pt x="184" y="74"/>
                        <a:pt x="184" y="76"/>
                      </a:cubicBezTo>
                      <a:cubicBezTo>
                        <a:pt x="184" y="78"/>
                        <a:pt x="186" y="80"/>
                        <a:pt x="188" y="80"/>
                      </a:cubicBezTo>
                      <a:cubicBezTo>
                        <a:pt x="236" y="80"/>
                        <a:pt x="236" y="80"/>
                        <a:pt x="236" y="80"/>
                      </a:cubicBezTo>
                      <a:cubicBezTo>
                        <a:pt x="236" y="32"/>
                        <a:pt x="236" y="32"/>
                        <a:pt x="236" y="32"/>
                      </a:cubicBezTo>
                      <a:cubicBezTo>
                        <a:pt x="236" y="30"/>
                        <a:pt x="234" y="28"/>
                        <a:pt x="232" y="28"/>
                      </a:cubicBezTo>
                      <a:cubicBezTo>
                        <a:pt x="230" y="28"/>
                        <a:pt x="228" y="30"/>
                        <a:pt x="228" y="32"/>
                      </a:cubicBezTo>
                      <a:cubicBezTo>
                        <a:pt x="228" y="69"/>
                        <a:pt x="228" y="69"/>
                        <a:pt x="228" y="69"/>
                      </a:cubicBezTo>
                      <a:cubicBezTo>
                        <a:pt x="208" y="27"/>
                        <a:pt x="166" y="0"/>
                        <a:pt x="120" y="0"/>
                      </a:cubicBezTo>
                      <a:cubicBezTo>
                        <a:pt x="53" y="0"/>
                        <a:pt x="0" y="54"/>
                        <a:pt x="0" y="120"/>
                      </a:cubicBezTo>
                      <a:cubicBezTo>
                        <a:pt x="0" y="122"/>
                        <a:pt x="1" y="124"/>
                        <a:pt x="4" y="124"/>
                      </a:cubicBezTo>
                      <a:cubicBezTo>
                        <a:pt x="6" y="124"/>
                        <a:pt x="8" y="122"/>
                        <a:pt x="8" y="120"/>
                      </a:cubicBezTo>
                      <a:close/>
                    </a:path>
                  </a:pathLst>
                </a:custGeom>
                <a:grpFill/>
                <a:ln w="3175">
                  <a:solidFill>
                    <a:schemeClr val="tx2"/>
                  </a:solidFill>
                </a:ln>
              </p:spPr>
              <p:txBody>
                <a:bodyPr vert="horz" wrap="square" lIns="91440" tIns="45720" rIns="91440" bIns="45720" numCol="1" anchor="t" anchorCtr="0" compatLnSpc="1">
                  <a:prstTxWarp prst="textNoShape">
                    <a:avLst/>
                  </a:prstTxWarp>
                </a:bodyPr>
                <a:lstStyle/>
                <a:p>
                  <a:endParaRPr lang="en-US"/>
                </a:p>
              </p:txBody>
            </p:sp>
            <p:sp>
              <p:nvSpPr>
                <p:cNvPr id="104" name="Freeform 511">
                  <a:extLst>
                    <a:ext uri="{FF2B5EF4-FFF2-40B4-BE49-F238E27FC236}">
                      <a16:creationId xmlns:a16="http://schemas.microsoft.com/office/drawing/2014/main" id="{EBE87EE2-D38C-9313-E974-87A09C9457C0}"/>
                    </a:ext>
                  </a:extLst>
                </p:cNvPr>
                <p:cNvSpPr>
                  <a:spLocks/>
                </p:cNvSpPr>
                <p:nvPr/>
              </p:nvSpPr>
              <p:spPr bwMode="auto">
                <a:xfrm>
                  <a:off x="5503208" y="-2938798"/>
                  <a:ext cx="465478" cy="244854"/>
                </a:xfrm>
                <a:custGeom>
                  <a:avLst/>
                  <a:gdLst>
                    <a:gd name="T0" fmla="*/ 232 w 236"/>
                    <a:gd name="T1" fmla="*/ 0 h 124"/>
                    <a:gd name="T2" fmla="*/ 228 w 236"/>
                    <a:gd name="T3" fmla="*/ 4 h 124"/>
                    <a:gd name="T4" fmla="*/ 116 w 236"/>
                    <a:gd name="T5" fmla="*/ 116 h 124"/>
                    <a:gd name="T6" fmla="*/ 15 w 236"/>
                    <a:gd name="T7" fmla="*/ 52 h 124"/>
                    <a:gd name="T8" fmla="*/ 48 w 236"/>
                    <a:gd name="T9" fmla="*/ 52 h 124"/>
                    <a:gd name="T10" fmla="*/ 52 w 236"/>
                    <a:gd name="T11" fmla="*/ 48 h 124"/>
                    <a:gd name="T12" fmla="*/ 48 w 236"/>
                    <a:gd name="T13" fmla="*/ 44 h 124"/>
                    <a:gd name="T14" fmla="*/ 0 w 236"/>
                    <a:gd name="T15" fmla="*/ 44 h 124"/>
                    <a:gd name="T16" fmla="*/ 0 w 236"/>
                    <a:gd name="T17" fmla="*/ 92 h 124"/>
                    <a:gd name="T18" fmla="*/ 4 w 236"/>
                    <a:gd name="T19" fmla="*/ 96 h 124"/>
                    <a:gd name="T20" fmla="*/ 8 w 236"/>
                    <a:gd name="T21" fmla="*/ 92 h 124"/>
                    <a:gd name="T22" fmla="*/ 8 w 236"/>
                    <a:gd name="T23" fmla="*/ 56 h 124"/>
                    <a:gd name="T24" fmla="*/ 116 w 236"/>
                    <a:gd name="T25" fmla="*/ 124 h 124"/>
                    <a:gd name="T26" fmla="*/ 236 w 236"/>
                    <a:gd name="T27" fmla="*/ 4 h 124"/>
                    <a:gd name="T28" fmla="*/ 232 w 236"/>
                    <a:gd name="T29"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6" h="124">
                      <a:moveTo>
                        <a:pt x="232" y="0"/>
                      </a:moveTo>
                      <a:cubicBezTo>
                        <a:pt x="230" y="0"/>
                        <a:pt x="228" y="2"/>
                        <a:pt x="228" y="4"/>
                      </a:cubicBezTo>
                      <a:cubicBezTo>
                        <a:pt x="228" y="66"/>
                        <a:pt x="178" y="116"/>
                        <a:pt x="116" y="116"/>
                      </a:cubicBezTo>
                      <a:cubicBezTo>
                        <a:pt x="73" y="116"/>
                        <a:pt x="33" y="91"/>
                        <a:pt x="15" y="52"/>
                      </a:cubicBezTo>
                      <a:cubicBezTo>
                        <a:pt x="48" y="52"/>
                        <a:pt x="48" y="52"/>
                        <a:pt x="48" y="52"/>
                      </a:cubicBezTo>
                      <a:cubicBezTo>
                        <a:pt x="50" y="52"/>
                        <a:pt x="52" y="50"/>
                        <a:pt x="52" y="48"/>
                      </a:cubicBezTo>
                      <a:cubicBezTo>
                        <a:pt x="52" y="46"/>
                        <a:pt x="50" y="44"/>
                        <a:pt x="48" y="44"/>
                      </a:cubicBezTo>
                      <a:cubicBezTo>
                        <a:pt x="0" y="44"/>
                        <a:pt x="0" y="44"/>
                        <a:pt x="0" y="44"/>
                      </a:cubicBezTo>
                      <a:cubicBezTo>
                        <a:pt x="0" y="92"/>
                        <a:pt x="0" y="92"/>
                        <a:pt x="0" y="92"/>
                      </a:cubicBezTo>
                      <a:cubicBezTo>
                        <a:pt x="0" y="94"/>
                        <a:pt x="2" y="96"/>
                        <a:pt x="4" y="96"/>
                      </a:cubicBezTo>
                      <a:cubicBezTo>
                        <a:pt x="6" y="96"/>
                        <a:pt x="8" y="94"/>
                        <a:pt x="8" y="92"/>
                      </a:cubicBezTo>
                      <a:cubicBezTo>
                        <a:pt x="8" y="56"/>
                        <a:pt x="8" y="56"/>
                        <a:pt x="8" y="56"/>
                      </a:cubicBezTo>
                      <a:cubicBezTo>
                        <a:pt x="28" y="97"/>
                        <a:pt x="70" y="124"/>
                        <a:pt x="116" y="124"/>
                      </a:cubicBezTo>
                      <a:cubicBezTo>
                        <a:pt x="182" y="124"/>
                        <a:pt x="236" y="70"/>
                        <a:pt x="236" y="4"/>
                      </a:cubicBezTo>
                      <a:cubicBezTo>
                        <a:pt x="236" y="2"/>
                        <a:pt x="234" y="0"/>
                        <a:pt x="232" y="0"/>
                      </a:cubicBezTo>
                      <a:close/>
                    </a:path>
                  </a:pathLst>
                </a:custGeom>
                <a:grpFill/>
                <a:ln w="3175">
                  <a:solidFill>
                    <a:schemeClr val="tx2"/>
                  </a:solidFill>
                </a:ln>
              </p:spPr>
              <p:txBody>
                <a:bodyPr vert="horz" wrap="square" lIns="91440" tIns="45720" rIns="91440" bIns="45720" numCol="1" anchor="t" anchorCtr="0" compatLnSpc="1">
                  <a:prstTxWarp prst="textNoShape">
                    <a:avLst/>
                  </a:prstTxWarp>
                </a:bodyPr>
                <a:lstStyle/>
                <a:p>
                  <a:endParaRPr lang="en-US"/>
                </a:p>
              </p:txBody>
            </p:sp>
          </p:grpSp>
          <p:sp>
            <p:nvSpPr>
              <p:cNvPr id="94" name="Freeform 418">
                <a:extLst>
                  <a:ext uri="{FF2B5EF4-FFF2-40B4-BE49-F238E27FC236}">
                    <a16:creationId xmlns:a16="http://schemas.microsoft.com/office/drawing/2014/main" id="{FD6ECB74-B2D0-EA6E-4503-224AF394EE40}"/>
                  </a:ext>
                </a:extLst>
              </p:cNvPr>
              <p:cNvSpPr>
                <a:spLocks noEditPoints="1"/>
              </p:cNvSpPr>
              <p:nvPr/>
            </p:nvSpPr>
            <p:spPr bwMode="auto">
              <a:xfrm>
                <a:off x="7931784" y="5114125"/>
                <a:ext cx="264903" cy="285401"/>
              </a:xfrm>
              <a:custGeom>
                <a:avLst/>
                <a:gdLst>
                  <a:gd name="T0" fmla="*/ 206 w 217"/>
                  <a:gd name="T1" fmla="*/ 119 h 234"/>
                  <a:gd name="T2" fmla="*/ 198 w 217"/>
                  <a:gd name="T3" fmla="*/ 85 h 234"/>
                  <a:gd name="T4" fmla="*/ 148 w 217"/>
                  <a:gd name="T5" fmla="*/ 60 h 234"/>
                  <a:gd name="T6" fmla="*/ 153 w 217"/>
                  <a:gd name="T7" fmla="*/ 39 h 234"/>
                  <a:gd name="T8" fmla="*/ 129 w 217"/>
                  <a:gd name="T9" fmla="*/ 0 h 234"/>
                  <a:gd name="T10" fmla="*/ 114 w 217"/>
                  <a:gd name="T11" fmla="*/ 29 h 234"/>
                  <a:gd name="T12" fmla="*/ 96 w 217"/>
                  <a:gd name="T13" fmla="*/ 72 h 234"/>
                  <a:gd name="T14" fmla="*/ 72 w 217"/>
                  <a:gd name="T15" fmla="*/ 110 h 234"/>
                  <a:gd name="T16" fmla="*/ 54 w 217"/>
                  <a:gd name="T17" fmla="*/ 127 h 234"/>
                  <a:gd name="T18" fmla="*/ 12 w 217"/>
                  <a:gd name="T19" fmla="*/ 124 h 234"/>
                  <a:gd name="T20" fmla="*/ 0 w 217"/>
                  <a:gd name="T21" fmla="*/ 220 h 234"/>
                  <a:gd name="T22" fmla="*/ 66 w 217"/>
                  <a:gd name="T23" fmla="*/ 232 h 234"/>
                  <a:gd name="T24" fmla="*/ 73 w 217"/>
                  <a:gd name="T25" fmla="*/ 229 h 234"/>
                  <a:gd name="T26" fmla="*/ 105 w 217"/>
                  <a:gd name="T27" fmla="*/ 231 h 234"/>
                  <a:gd name="T28" fmla="*/ 121 w 217"/>
                  <a:gd name="T29" fmla="*/ 233 h 234"/>
                  <a:gd name="T30" fmla="*/ 146 w 217"/>
                  <a:gd name="T31" fmla="*/ 234 h 234"/>
                  <a:gd name="T32" fmla="*/ 197 w 217"/>
                  <a:gd name="T33" fmla="*/ 219 h 234"/>
                  <a:gd name="T34" fmla="*/ 204 w 217"/>
                  <a:gd name="T35" fmla="*/ 194 h 234"/>
                  <a:gd name="T36" fmla="*/ 208 w 217"/>
                  <a:gd name="T37" fmla="*/ 158 h 234"/>
                  <a:gd name="T38" fmla="*/ 67 w 217"/>
                  <a:gd name="T39" fmla="*/ 224 h 234"/>
                  <a:gd name="T40" fmla="*/ 12 w 217"/>
                  <a:gd name="T41" fmla="*/ 224 h 234"/>
                  <a:gd name="T42" fmla="*/ 8 w 217"/>
                  <a:gd name="T43" fmla="*/ 136 h 234"/>
                  <a:gd name="T44" fmla="*/ 48 w 217"/>
                  <a:gd name="T45" fmla="*/ 132 h 234"/>
                  <a:gd name="T46" fmla="*/ 68 w 217"/>
                  <a:gd name="T47" fmla="*/ 220 h 234"/>
                  <a:gd name="T48" fmla="*/ 200 w 217"/>
                  <a:gd name="T49" fmla="*/ 155 h 234"/>
                  <a:gd name="T50" fmla="*/ 200 w 217"/>
                  <a:gd name="T51" fmla="*/ 162 h 234"/>
                  <a:gd name="T52" fmla="*/ 197 w 217"/>
                  <a:gd name="T53" fmla="*/ 189 h 234"/>
                  <a:gd name="T54" fmla="*/ 195 w 217"/>
                  <a:gd name="T55" fmla="*/ 195 h 234"/>
                  <a:gd name="T56" fmla="*/ 192 w 217"/>
                  <a:gd name="T57" fmla="*/ 213 h 234"/>
                  <a:gd name="T58" fmla="*/ 146 w 217"/>
                  <a:gd name="T59" fmla="*/ 226 h 234"/>
                  <a:gd name="T60" fmla="*/ 116 w 217"/>
                  <a:gd name="T61" fmla="*/ 224 h 234"/>
                  <a:gd name="T62" fmla="*/ 75 w 217"/>
                  <a:gd name="T63" fmla="*/ 217 h 234"/>
                  <a:gd name="T64" fmla="*/ 59 w 217"/>
                  <a:gd name="T65" fmla="*/ 135 h 234"/>
                  <a:gd name="T66" fmla="*/ 61 w 217"/>
                  <a:gd name="T67" fmla="*/ 132 h 234"/>
                  <a:gd name="T68" fmla="*/ 92 w 217"/>
                  <a:gd name="T69" fmla="*/ 90 h 234"/>
                  <a:gd name="T70" fmla="*/ 123 w 217"/>
                  <a:gd name="T71" fmla="*/ 31 h 234"/>
                  <a:gd name="T72" fmla="*/ 125 w 217"/>
                  <a:gd name="T73" fmla="*/ 10 h 234"/>
                  <a:gd name="T74" fmla="*/ 137 w 217"/>
                  <a:gd name="T75" fmla="*/ 11 h 234"/>
                  <a:gd name="T76" fmla="*/ 142 w 217"/>
                  <a:gd name="T77" fmla="*/ 54 h 234"/>
                  <a:gd name="T78" fmla="*/ 135 w 217"/>
                  <a:gd name="T79" fmla="*/ 90 h 234"/>
                  <a:gd name="T80" fmla="*/ 139 w 217"/>
                  <a:gd name="T81" fmla="*/ 95 h 234"/>
                  <a:gd name="T82" fmla="*/ 201 w 217"/>
                  <a:gd name="T83" fmla="*/ 108 h 234"/>
                  <a:gd name="T84" fmla="*/ 196 w 217"/>
                  <a:gd name="T85" fmla="*/ 121 h 234"/>
                  <a:gd name="T86" fmla="*/ 208 w 217"/>
                  <a:gd name="T87" fmla="*/ 138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7" h="234">
                    <a:moveTo>
                      <a:pt x="216" y="138"/>
                    </a:moveTo>
                    <a:cubicBezTo>
                      <a:pt x="215" y="130"/>
                      <a:pt x="209" y="123"/>
                      <a:pt x="206" y="119"/>
                    </a:cubicBezTo>
                    <a:cubicBezTo>
                      <a:pt x="207" y="116"/>
                      <a:pt x="209" y="111"/>
                      <a:pt x="209" y="108"/>
                    </a:cubicBezTo>
                    <a:cubicBezTo>
                      <a:pt x="209" y="104"/>
                      <a:pt x="209" y="92"/>
                      <a:pt x="198" y="85"/>
                    </a:cubicBezTo>
                    <a:cubicBezTo>
                      <a:pt x="189" y="81"/>
                      <a:pt x="158" y="84"/>
                      <a:pt x="144" y="86"/>
                    </a:cubicBezTo>
                    <a:cubicBezTo>
                      <a:pt x="145" y="78"/>
                      <a:pt x="147" y="63"/>
                      <a:pt x="148" y="60"/>
                    </a:cubicBezTo>
                    <a:cubicBezTo>
                      <a:pt x="148" y="60"/>
                      <a:pt x="148" y="59"/>
                      <a:pt x="149" y="57"/>
                    </a:cubicBezTo>
                    <a:cubicBezTo>
                      <a:pt x="151" y="54"/>
                      <a:pt x="153" y="49"/>
                      <a:pt x="153" y="39"/>
                    </a:cubicBezTo>
                    <a:cubicBezTo>
                      <a:pt x="154" y="29"/>
                      <a:pt x="151" y="14"/>
                      <a:pt x="143" y="6"/>
                    </a:cubicBezTo>
                    <a:cubicBezTo>
                      <a:pt x="139" y="2"/>
                      <a:pt x="134" y="0"/>
                      <a:pt x="129" y="0"/>
                    </a:cubicBezTo>
                    <a:cubicBezTo>
                      <a:pt x="125" y="0"/>
                      <a:pt x="121" y="2"/>
                      <a:pt x="119" y="5"/>
                    </a:cubicBezTo>
                    <a:cubicBezTo>
                      <a:pt x="113" y="11"/>
                      <a:pt x="114" y="24"/>
                      <a:pt x="114" y="29"/>
                    </a:cubicBezTo>
                    <a:cubicBezTo>
                      <a:pt x="115" y="30"/>
                      <a:pt x="115" y="31"/>
                      <a:pt x="115" y="31"/>
                    </a:cubicBezTo>
                    <a:cubicBezTo>
                      <a:pt x="114" y="35"/>
                      <a:pt x="105" y="57"/>
                      <a:pt x="96" y="72"/>
                    </a:cubicBezTo>
                    <a:cubicBezTo>
                      <a:pt x="92" y="77"/>
                      <a:pt x="89" y="81"/>
                      <a:pt x="86" y="85"/>
                    </a:cubicBezTo>
                    <a:cubicBezTo>
                      <a:pt x="80" y="93"/>
                      <a:pt x="75" y="99"/>
                      <a:pt x="72" y="110"/>
                    </a:cubicBezTo>
                    <a:cubicBezTo>
                      <a:pt x="70" y="120"/>
                      <a:pt x="58" y="124"/>
                      <a:pt x="58" y="124"/>
                    </a:cubicBezTo>
                    <a:cubicBezTo>
                      <a:pt x="56" y="125"/>
                      <a:pt x="55" y="126"/>
                      <a:pt x="54" y="127"/>
                    </a:cubicBezTo>
                    <a:cubicBezTo>
                      <a:pt x="51" y="125"/>
                      <a:pt x="51" y="124"/>
                      <a:pt x="48" y="124"/>
                    </a:cubicBezTo>
                    <a:cubicBezTo>
                      <a:pt x="12" y="124"/>
                      <a:pt x="12" y="124"/>
                      <a:pt x="12" y="124"/>
                    </a:cubicBezTo>
                    <a:cubicBezTo>
                      <a:pt x="6" y="124"/>
                      <a:pt x="1" y="130"/>
                      <a:pt x="0" y="136"/>
                    </a:cubicBezTo>
                    <a:cubicBezTo>
                      <a:pt x="0" y="220"/>
                      <a:pt x="0" y="220"/>
                      <a:pt x="0" y="220"/>
                    </a:cubicBezTo>
                    <a:cubicBezTo>
                      <a:pt x="0" y="227"/>
                      <a:pt x="6" y="232"/>
                      <a:pt x="12" y="232"/>
                    </a:cubicBezTo>
                    <a:cubicBezTo>
                      <a:pt x="66" y="232"/>
                      <a:pt x="66" y="232"/>
                      <a:pt x="66" y="232"/>
                    </a:cubicBezTo>
                    <a:cubicBezTo>
                      <a:pt x="66" y="232"/>
                      <a:pt x="66" y="232"/>
                      <a:pt x="66" y="232"/>
                    </a:cubicBezTo>
                    <a:cubicBezTo>
                      <a:pt x="69" y="232"/>
                      <a:pt x="72" y="231"/>
                      <a:pt x="73" y="229"/>
                    </a:cubicBezTo>
                    <a:cubicBezTo>
                      <a:pt x="74" y="228"/>
                      <a:pt x="75" y="226"/>
                      <a:pt x="75" y="225"/>
                    </a:cubicBezTo>
                    <a:cubicBezTo>
                      <a:pt x="81" y="227"/>
                      <a:pt x="98" y="230"/>
                      <a:pt x="105" y="231"/>
                    </a:cubicBezTo>
                    <a:cubicBezTo>
                      <a:pt x="110" y="231"/>
                      <a:pt x="111" y="231"/>
                      <a:pt x="114" y="232"/>
                    </a:cubicBezTo>
                    <a:cubicBezTo>
                      <a:pt x="115" y="232"/>
                      <a:pt x="117" y="233"/>
                      <a:pt x="121" y="233"/>
                    </a:cubicBezTo>
                    <a:cubicBezTo>
                      <a:pt x="124" y="234"/>
                      <a:pt x="128" y="234"/>
                      <a:pt x="132" y="234"/>
                    </a:cubicBezTo>
                    <a:cubicBezTo>
                      <a:pt x="137" y="234"/>
                      <a:pt x="142" y="234"/>
                      <a:pt x="146" y="234"/>
                    </a:cubicBezTo>
                    <a:cubicBezTo>
                      <a:pt x="151" y="233"/>
                      <a:pt x="156" y="233"/>
                      <a:pt x="161" y="233"/>
                    </a:cubicBezTo>
                    <a:cubicBezTo>
                      <a:pt x="176" y="233"/>
                      <a:pt x="183" y="229"/>
                      <a:pt x="197" y="219"/>
                    </a:cubicBezTo>
                    <a:cubicBezTo>
                      <a:pt x="205" y="213"/>
                      <a:pt x="206" y="205"/>
                      <a:pt x="205" y="200"/>
                    </a:cubicBezTo>
                    <a:cubicBezTo>
                      <a:pt x="205" y="198"/>
                      <a:pt x="204" y="196"/>
                      <a:pt x="204" y="194"/>
                    </a:cubicBezTo>
                    <a:cubicBezTo>
                      <a:pt x="208" y="191"/>
                      <a:pt x="214" y="185"/>
                      <a:pt x="214" y="175"/>
                    </a:cubicBezTo>
                    <a:cubicBezTo>
                      <a:pt x="213" y="166"/>
                      <a:pt x="211" y="161"/>
                      <a:pt x="208" y="158"/>
                    </a:cubicBezTo>
                    <a:cubicBezTo>
                      <a:pt x="212" y="155"/>
                      <a:pt x="217" y="148"/>
                      <a:pt x="216" y="138"/>
                    </a:cubicBezTo>
                    <a:close/>
                    <a:moveTo>
                      <a:pt x="67" y="224"/>
                    </a:moveTo>
                    <a:cubicBezTo>
                      <a:pt x="67" y="224"/>
                      <a:pt x="67" y="224"/>
                      <a:pt x="66" y="224"/>
                    </a:cubicBezTo>
                    <a:cubicBezTo>
                      <a:pt x="12" y="224"/>
                      <a:pt x="12" y="224"/>
                      <a:pt x="12" y="224"/>
                    </a:cubicBezTo>
                    <a:cubicBezTo>
                      <a:pt x="10" y="224"/>
                      <a:pt x="8" y="222"/>
                      <a:pt x="8" y="220"/>
                    </a:cubicBezTo>
                    <a:cubicBezTo>
                      <a:pt x="8" y="136"/>
                      <a:pt x="8" y="136"/>
                      <a:pt x="8" y="136"/>
                    </a:cubicBezTo>
                    <a:cubicBezTo>
                      <a:pt x="8" y="134"/>
                      <a:pt x="10" y="132"/>
                      <a:pt x="12" y="132"/>
                    </a:cubicBezTo>
                    <a:cubicBezTo>
                      <a:pt x="48" y="132"/>
                      <a:pt x="48" y="132"/>
                      <a:pt x="48" y="132"/>
                    </a:cubicBezTo>
                    <a:cubicBezTo>
                      <a:pt x="50" y="132"/>
                      <a:pt x="51" y="135"/>
                      <a:pt x="51" y="137"/>
                    </a:cubicBezTo>
                    <a:cubicBezTo>
                      <a:pt x="68" y="220"/>
                      <a:pt x="68" y="220"/>
                      <a:pt x="68" y="220"/>
                    </a:cubicBezTo>
                    <a:cubicBezTo>
                      <a:pt x="68" y="221"/>
                      <a:pt x="68" y="223"/>
                      <a:pt x="67" y="224"/>
                    </a:cubicBezTo>
                    <a:close/>
                    <a:moveTo>
                      <a:pt x="200" y="155"/>
                    </a:moveTo>
                    <a:cubicBezTo>
                      <a:pt x="194" y="158"/>
                      <a:pt x="194" y="158"/>
                      <a:pt x="194" y="158"/>
                    </a:cubicBezTo>
                    <a:cubicBezTo>
                      <a:pt x="200" y="162"/>
                      <a:pt x="200" y="162"/>
                      <a:pt x="200" y="162"/>
                    </a:cubicBezTo>
                    <a:cubicBezTo>
                      <a:pt x="201" y="162"/>
                      <a:pt x="205" y="165"/>
                      <a:pt x="206" y="175"/>
                    </a:cubicBezTo>
                    <a:cubicBezTo>
                      <a:pt x="206" y="186"/>
                      <a:pt x="198" y="189"/>
                      <a:pt x="197" y="189"/>
                    </a:cubicBezTo>
                    <a:cubicBezTo>
                      <a:pt x="192" y="190"/>
                      <a:pt x="192" y="190"/>
                      <a:pt x="192" y="190"/>
                    </a:cubicBezTo>
                    <a:cubicBezTo>
                      <a:pt x="195" y="195"/>
                      <a:pt x="195" y="195"/>
                      <a:pt x="195" y="195"/>
                    </a:cubicBezTo>
                    <a:cubicBezTo>
                      <a:pt x="195" y="195"/>
                      <a:pt x="197" y="198"/>
                      <a:pt x="197" y="201"/>
                    </a:cubicBezTo>
                    <a:cubicBezTo>
                      <a:pt x="198" y="206"/>
                      <a:pt x="196" y="210"/>
                      <a:pt x="192" y="213"/>
                    </a:cubicBezTo>
                    <a:cubicBezTo>
                      <a:pt x="179" y="222"/>
                      <a:pt x="174" y="225"/>
                      <a:pt x="161" y="225"/>
                    </a:cubicBezTo>
                    <a:cubicBezTo>
                      <a:pt x="156" y="225"/>
                      <a:pt x="151" y="225"/>
                      <a:pt x="146" y="226"/>
                    </a:cubicBezTo>
                    <a:cubicBezTo>
                      <a:pt x="137" y="226"/>
                      <a:pt x="127" y="226"/>
                      <a:pt x="122" y="225"/>
                    </a:cubicBezTo>
                    <a:cubicBezTo>
                      <a:pt x="119" y="225"/>
                      <a:pt x="117" y="224"/>
                      <a:pt x="116" y="224"/>
                    </a:cubicBezTo>
                    <a:cubicBezTo>
                      <a:pt x="113" y="223"/>
                      <a:pt x="111" y="223"/>
                      <a:pt x="106" y="223"/>
                    </a:cubicBezTo>
                    <a:cubicBezTo>
                      <a:pt x="99" y="222"/>
                      <a:pt x="79" y="218"/>
                      <a:pt x="75" y="217"/>
                    </a:cubicBezTo>
                    <a:cubicBezTo>
                      <a:pt x="60" y="137"/>
                      <a:pt x="60" y="137"/>
                      <a:pt x="60" y="137"/>
                    </a:cubicBezTo>
                    <a:cubicBezTo>
                      <a:pt x="60" y="136"/>
                      <a:pt x="59" y="135"/>
                      <a:pt x="59" y="135"/>
                    </a:cubicBezTo>
                    <a:cubicBezTo>
                      <a:pt x="59" y="133"/>
                      <a:pt x="59" y="132"/>
                      <a:pt x="59" y="132"/>
                    </a:cubicBezTo>
                    <a:cubicBezTo>
                      <a:pt x="59" y="132"/>
                      <a:pt x="60" y="132"/>
                      <a:pt x="61" y="132"/>
                    </a:cubicBezTo>
                    <a:cubicBezTo>
                      <a:pt x="61" y="132"/>
                      <a:pt x="77" y="126"/>
                      <a:pt x="80" y="111"/>
                    </a:cubicBezTo>
                    <a:cubicBezTo>
                      <a:pt x="82" y="103"/>
                      <a:pt x="86" y="97"/>
                      <a:pt x="92" y="90"/>
                    </a:cubicBezTo>
                    <a:cubicBezTo>
                      <a:pt x="95" y="86"/>
                      <a:pt x="99" y="82"/>
                      <a:pt x="102" y="76"/>
                    </a:cubicBezTo>
                    <a:cubicBezTo>
                      <a:pt x="111" y="62"/>
                      <a:pt x="123" y="37"/>
                      <a:pt x="123" y="31"/>
                    </a:cubicBezTo>
                    <a:cubicBezTo>
                      <a:pt x="123" y="31"/>
                      <a:pt x="123" y="30"/>
                      <a:pt x="122" y="29"/>
                    </a:cubicBezTo>
                    <a:cubicBezTo>
                      <a:pt x="122" y="24"/>
                      <a:pt x="121" y="14"/>
                      <a:pt x="125" y="10"/>
                    </a:cubicBezTo>
                    <a:cubicBezTo>
                      <a:pt x="126" y="9"/>
                      <a:pt x="127" y="8"/>
                      <a:pt x="129" y="8"/>
                    </a:cubicBezTo>
                    <a:cubicBezTo>
                      <a:pt x="132" y="8"/>
                      <a:pt x="135" y="9"/>
                      <a:pt x="137" y="11"/>
                    </a:cubicBezTo>
                    <a:cubicBezTo>
                      <a:pt x="142" y="16"/>
                      <a:pt x="146" y="28"/>
                      <a:pt x="145" y="39"/>
                    </a:cubicBezTo>
                    <a:cubicBezTo>
                      <a:pt x="145" y="47"/>
                      <a:pt x="143" y="51"/>
                      <a:pt x="142" y="54"/>
                    </a:cubicBezTo>
                    <a:cubicBezTo>
                      <a:pt x="141" y="56"/>
                      <a:pt x="140" y="57"/>
                      <a:pt x="140" y="59"/>
                    </a:cubicBezTo>
                    <a:cubicBezTo>
                      <a:pt x="139" y="63"/>
                      <a:pt x="135" y="90"/>
                      <a:pt x="135" y="90"/>
                    </a:cubicBezTo>
                    <a:cubicBezTo>
                      <a:pt x="134" y="96"/>
                      <a:pt x="134" y="96"/>
                      <a:pt x="134" y="96"/>
                    </a:cubicBezTo>
                    <a:cubicBezTo>
                      <a:pt x="139" y="95"/>
                      <a:pt x="139" y="95"/>
                      <a:pt x="139" y="95"/>
                    </a:cubicBezTo>
                    <a:cubicBezTo>
                      <a:pt x="158" y="92"/>
                      <a:pt x="188" y="89"/>
                      <a:pt x="194" y="92"/>
                    </a:cubicBezTo>
                    <a:cubicBezTo>
                      <a:pt x="201" y="97"/>
                      <a:pt x="201" y="104"/>
                      <a:pt x="201" y="108"/>
                    </a:cubicBezTo>
                    <a:cubicBezTo>
                      <a:pt x="201" y="110"/>
                      <a:pt x="199" y="115"/>
                      <a:pt x="197" y="118"/>
                    </a:cubicBezTo>
                    <a:cubicBezTo>
                      <a:pt x="196" y="121"/>
                      <a:pt x="196" y="121"/>
                      <a:pt x="196" y="121"/>
                    </a:cubicBezTo>
                    <a:cubicBezTo>
                      <a:pt x="198" y="123"/>
                      <a:pt x="198" y="123"/>
                      <a:pt x="198" y="123"/>
                    </a:cubicBezTo>
                    <a:cubicBezTo>
                      <a:pt x="201" y="125"/>
                      <a:pt x="208" y="132"/>
                      <a:pt x="208" y="138"/>
                    </a:cubicBezTo>
                    <a:cubicBezTo>
                      <a:pt x="209" y="149"/>
                      <a:pt x="201" y="154"/>
                      <a:pt x="200" y="155"/>
                    </a:cubicBezTo>
                    <a:close/>
                  </a:path>
                </a:pathLst>
              </a:custGeom>
              <a:solidFill>
                <a:schemeClr val="tx2"/>
              </a:solidFill>
              <a:ln w="3175">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95" name="Freeform 517">
                <a:extLst>
                  <a:ext uri="{FF2B5EF4-FFF2-40B4-BE49-F238E27FC236}">
                    <a16:creationId xmlns:a16="http://schemas.microsoft.com/office/drawing/2014/main" id="{B80746D3-4124-E25A-411B-BCBB27102846}"/>
                  </a:ext>
                </a:extLst>
              </p:cNvPr>
              <p:cNvSpPr>
                <a:spLocks/>
              </p:cNvSpPr>
              <p:nvPr/>
            </p:nvSpPr>
            <p:spPr bwMode="auto">
              <a:xfrm>
                <a:off x="7981614" y="1996639"/>
                <a:ext cx="249859" cy="191068"/>
              </a:xfrm>
              <a:custGeom>
                <a:avLst/>
                <a:gdLst>
                  <a:gd name="T0" fmla="*/ 90 w 204"/>
                  <a:gd name="T1" fmla="*/ 119 h 156"/>
                  <a:gd name="T2" fmla="*/ 18 w 204"/>
                  <a:gd name="T3" fmla="*/ 43 h 156"/>
                  <a:gd name="T4" fmla="*/ 0 w 204"/>
                  <a:gd name="T5" fmla="*/ 59 h 156"/>
                  <a:gd name="T6" fmla="*/ 90 w 204"/>
                  <a:gd name="T7" fmla="*/ 156 h 156"/>
                  <a:gd name="T8" fmla="*/ 204 w 204"/>
                  <a:gd name="T9" fmla="*/ 15 h 156"/>
                  <a:gd name="T10" fmla="*/ 185 w 204"/>
                  <a:gd name="T11" fmla="*/ 0 h 156"/>
                  <a:gd name="T12" fmla="*/ 90 w 204"/>
                  <a:gd name="T13" fmla="*/ 119 h 156"/>
                </a:gdLst>
                <a:ahLst/>
                <a:cxnLst>
                  <a:cxn ang="0">
                    <a:pos x="T0" y="T1"/>
                  </a:cxn>
                  <a:cxn ang="0">
                    <a:pos x="T2" y="T3"/>
                  </a:cxn>
                  <a:cxn ang="0">
                    <a:pos x="T4" y="T5"/>
                  </a:cxn>
                  <a:cxn ang="0">
                    <a:pos x="T6" y="T7"/>
                  </a:cxn>
                  <a:cxn ang="0">
                    <a:pos x="T8" y="T9"/>
                  </a:cxn>
                  <a:cxn ang="0">
                    <a:pos x="T10" y="T11"/>
                  </a:cxn>
                  <a:cxn ang="0">
                    <a:pos x="T12" y="T13"/>
                  </a:cxn>
                </a:cxnLst>
                <a:rect l="0" t="0" r="r" b="b"/>
                <a:pathLst>
                  <a:path w="204" h="156">
                    <a:moveTo>
                      <a:pt x="90" y="119"/>
                    </a:moveTo>
                    <a:lnTo>
                      <a:pt x="18" y="43"/>
                    </a:lnTo>
                    <a:lnTo>
                      <a:pt x="0" y="59"/>
                    </a:lnTo>
                    <a:lnTo>
                      <a:pt x="90" y="156"/>
                    </a:lnTo>
                    <a:lnTo>
                      <a:pt x="204" y="15"/>
                    </a:lnTo>
                    <a:lnTo>
                      <a:pt x="185" y="0"/>
                    </a:lnTo>
                    <a:lnTo>
                      <a:pt x="90" y="119"/>
                    </a:lnTo>
                    <a:close/>
                  </a:path>
                </a:pathLst>
              </a:custGeom>
              <a:solidFill>
                <a:schemeClr val="tx2"/>
              </a:solidFill>
              <a:ln w="3175">
                <a:solidFill>
                  <a:schemeClr val="tx2"/>
                </a:solidFill>
              </a:ln>
            </p:spPr>
            <p:txBody>
              <a:bodyPr vert="horz" wrap="square" lIns="91440" tIns="45720" rIns="91440" bIns="45720" numCol="1" anchor="t" anchorCtr="0" compatLnSpc="1">
                <a:prstTxWarp prst="textNoShape">
                  <a:avLst/>
                </a:prstTxWarp>
              </a:bodyPr>
              <a:lstStyle/>
              <a:p>
                <a:endParaRPr lang="en-US"/>
              </a:p>
            </p:txBody>
          </p:sp>
          <p:sp>
            <p:nvSpPr>
              <p:cNvPr id="96" name="TextBox 95">
                <a:extLst>
                  <a:ext uri="{FF2B5EF4-FFF2-40B4-BE49-F238E27FC236}">
                    <a16:creationId xmlns:a16="http://schemas.microsoft.com/office/drawing/2014/main" id="{B1B78911-B977-3154-4DF3-8D9CB5F5C506}"/>
                  </a:ext>
                </a:extLst>
              </p:cNvPr>
              <p:cNvSpPr txBox="1"/>
              <p:nvPr/>
            </p:nvSpPr>
            <p:spPr>
              <a:xfrm>
                <a:off x="5149629" y="3971649"/>
                <a:ext cx="1139268" cy="501137"/>
              </a:xfrm>
              <a:prstGeom prst="rect">
                <a:avLst/>
              </a:prstGeom>
              <a:noFill/>
              <a:ln>
                <a:noFill/>
              </a:ln>
            </p:spPr>
            <p:txBody>
              <a:bodyPr wrap="square" rtlCol="0">
                <a:spAutoFit/>
              </a:bodyPr>
              <a:lstStyle/>
              <a:p>
                <a:pPr algn="ctr"/>
                <a:r>
                  <a:rPr lang="en-US" sz="1200"/>
                  <a:t>Qualify</a:t>
                </a:r>
              </a:p>
            </p:txBody>
          </p:sp>
          <p:grpSp>
            <p:nvGrpSpPr>
              <p:cNvPr id="97" name="Group 96">
                <a:extLst>
                  <a:ext uri="{FF2B5EF4-FFF2-40B4-BE49-F238E27FC236}">
                    <a16:creationId xmlns:a16="http://schemas.microsoft.com/office/drawing/2014/main" id="{089E43F7-967E-4547-6D9B-8F636FCAC56E}"/>
                  </a:ext>
                </a:extLst>
              </p:cNvPr>
              <p:cNvGrpSpPr/>
              <p:nvPr/>
            </p:nvGrpSpPr>
            <p:grpSpPr>
              <a:xfrm>
                <a:off x="5429318" y="3416061"/>
                <a:ext cx="516085" cy="516085"/>
                <a:chOff x="5040962" y="3429304"/>
                <a:chExt cx="516085" cy="516085"/>
              </a:xfrm>
            </p:grpSpPr>
            <p:sp>
              <p:nvSpPr>
                <p:cNvPr id="101" name="Oval 100">
                  <a:extLst>
                    <a:ext uri="{FF2B5EF4-FFF2-40B4-BE49-F238E27FC236}">
                      <a16:creationId xmlns:a16="http://schemas.microsoft.com/office/drawing/2014/main" id="{A021D5E3-17A2-07DC-E775-62DC8F3A97C1}"/>
                    </a:ext>
                  </a:extLst>
                </p:cNvPr>
                <p:cNvSpPr/>
                <p:nvPr/>
              </p:nvSpPr>
              <p:spPr>
                <a:xfrm>
                  <a:off x="5040962" y="3429304"/>
                  <a:ext cx="516085" cy="516085"/>
                </a:xfrm>
                <a:prstGeom prst="ellipse">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Freeform 517">
                  <a:extLst>
                    <a:ext uri="{FF2B5EF4-FFF2-40B4-BE49-F238E27FC236}">
                      <a16:creationId xmlns:a16="http://schemas.microsoft.com/office/drawing/2014/main" id="{A0A563F1-0E9A-E5B6-F575-4DBDE53F1C93}"/>
                    </a:ext>
                  </a:extLst>
                </p:cNvPr>
                <p:cNvSpPr>
                  <a:spLocks/>
                </p:cNvSpPr>
                <p:nvPr/>
              </p:nvSpPr>
              <p:spPr bwMode="auto">
                <a:xfrm>
                  <a:off x="5181358" y="3590113"/>
                  <a:ext cx="249859" cy="191068"/>
                </a:xfrm>
                <a:custGeom>
                  <a:avLst/>
                  <a:gdLst>
                    <a:gd name="T0" fmla="*/ 90 w 204"/>
                    <a:gd name="T1" fmla="*/ 119 h 156"/>
                    <a:gd name="T2" fmla="*/ 18 w 204"/>
                    <a:gd name="T3" fmla="*/ 43 h 156"/>
                    <a:gd name="T4" fmla="*/ 0 w 204"/>
                    <a:gd name="T5" fmla="*/ 59 h 156"/>
                    <a:gd name="T6" fmla="*/ 90 w 204"/>
                    <a:gd name="T7" fmla="*/ 156 h 156"/>
                    <a:gd name="T8" fmla="*/ 204 w 204"/>
                    <a:gd name="T9" fmla="*/ 15 h 156"/>
                    <a:gd name="T10" fmla="*/ 185 w 204"/>
                    <a:gd name="T11" fmla="*/ 0 h 156"/>
                    <a:gd name="T12" fmla="*/ 90 w 204"/>
                    <a:gd name="T13" fmla="*/ 119 h 156"/>
                  </a:gdLst>
                  <a:ahLst/>
                  <a:cxnLst>
                    <a:cxn ang="0">
                      <a:pos x="T0" y="T1"/>
                    </a:cxn>
                    <a:cxn ang="0">
                      <a:pos x="T2" y="T3"/>
                    </a:cxn>
                    <a:cxn ang="0">
                      <a:pos x="T4" y="T5"/>
                    </a:cxn>
                    <a:cxn ang="0">
                      <a:pos x="T6" y="T7"/>
                    </a:cxn>
                    <a:cxn ang="0">
                      <a:pos x="T8" y="T9"/>
                    </a:cxn>
                    <a:cxn ang="0">
                      <a:pos x="T10" y="T11"/>
                    </a:cxn>
                    <a:cxn ang="0">
                      <a:pos x="T12" y="T13"/>
                    </a:cxn>
                  </a:cxnLst>
                  <a:rect l="0" t="0" r="r" b="b"/>
                  <a:pathLst>
                    <a:path w="204" h="156">
                      <a:moveTo>
                        <a:pt x="90" y="119"/>
                      </a:moveTo>
                      <a:lnTo>
                        <a:pt x="18" y="43"/>
                      </a:lnTo>
                      <a:lnTo>
                        <a:pt x="0" y="59"/>
                      </a:lnTo>
                      <a:lnTo>
                        <a:pt x="90" y="156"/>
                      </a:lnTo>
                      <a:lnTo>
                        <a:pt x="204" y="15"/>
                      </a:lnTo>
                      <a:lnTo>
                        <a:pt x="185" y="0"/>
                      </a:lnTo>
                      <a:lnTo>
                        <a:pt x="90" y="119"/>
                      </a:lnTo>
                      <a:close/>
                    </a:path>
                  </a:pathLst>
                </a:custGeom>
                <a:solidFill>
                  <a:schemeClr val="tx2"/>
                </a:solidFill>
                <a:ln w="3175">
                  <a:solidFill>
                    <a:schemeClr val="tx2"/>
                  </a:solidFill>
                </a:ln>
              </p:spPr>
              <p:txBody>
                <a:bodyPr vert="horz" wrap="square" lIns="91440" tIns="45720" rIns="91440" bIns="45720" numCol="1" anchor="t" anchorCtr="0" compatLnSpc="1">
                  <a:prstTxWarp prst="textNoShape">
                    <a:avLst/>
                  </a:prstTxWarp>
                </a:bodyPr>
                <a:lstStyle/>
                <a:p>
                  <a:endParaRPr lang="en-US"/>
                </a:p>
              </p:txBody>
            </p:sp>
          </p:grpSp>
          <p:grpSp>
            <p:nvGrpSpPr>
              <p:cNvPr id="98" name="Group 97">
                <a:extLst>
                  <a:ext uri="{FF2B5EF4-FFF2-40B4-BE49-F238E27FC236}">
                    <a16:creationId xmlns:a16="http://schemas.microsoft.com/office/drawing/2014/main" id="{12BF2553-3107-7B73-ED0C-29A6711A5E6A}"/>
                  </a:ext>
                </a:extLst>
              </p:cNvPr>
              <p:cNvGrpSpPr/>
              <p:nvPr/>
            </p:nvGrpSpPr>
            <p:grpSpPr>
              <a:xfrm>
                <a:off x="9242185" y="5153906"/>
                <a:ext cx="332523" cy="259090"/>
                <a:chOff x="4826000" y="1552575"/>
                <a:chExt cx="762000" cy="593725"/>
              </a:xfrm>
              <a:solidFill>
                <a:schemeClr val="tx2"/>
              </a:solidFill>
            </p:grpSpPr>
            <p:sp>
              <p:nvSpPr>
                <p:cNvPr id="99" name="Freeform 36">
                  <a:extLst>
                    <a:ext uri="{FF2B5EF4-FFF2-40B4-BE49-F238E27FC236}">
                      <a16:creationId xmlns:a16="http://schemas.microsoft.com/office/drawing/2014/main" id="{0EF316FA-D3BB-D880-5E5F-F5076DF60CBF}"/>
                    </a:ext>
                  </a:extLst>
                </p:cNvPr>
                <p:cNvSpPr>
                  <a:spLocks/>
                </p:cNvSpPr>
                <p:nvPr/>
              </p:nvSpPr>
              <p:spPr bwMode="auto">
                <a:xfrm>
                  <a:off x="5157787" y="1733550"/>
                  <a:ext cx="430213" cy="412750"/>
                </a:xfrm>
                <a:custGeom>
                  <a:avLst/>
                  <a:gdLst>
                    <a:gd name="T0" fmla="*/ 94 w 104"/>
                    <a:gd name="T1" fmla="*/ 0 h 100"/>
                    <a:gd name="T2" fmla="*/ 43 w 104"/>
                    <a:gd name="T3" fmla="*/ 0 h 100"/>
                    <a:gd name="T4" fmla="*/ 44 w 104"/>
                    <a:gd name="T5" fmla="*/ 8 h 100"/>
                    <a:gd name="T6" fmla="*/ 94 w 104"/>
                    <a:gd name="T7" fmla="*/ 8 h 100"/>
                    <a:gd name="T8" fmla="*/ 96 w 104"/>
                    <a:gd name="T9" fmla="*/ 10 h 100"/>
                    <a:gd name="T10" fmla="*/ 96 w 104"/>
                    <a:gd name="T11" fmla="*/ 66 h 100"/>
                    <a:gd name="T12" fmla="*/ 94 w 104"/>
                    <a:gd name="T13" fmla="*/ 68 h 100"/>
                    <a:gd name="T14" fmla="*/ 82 w 104"/>
                    <a:gd name="T15" fmla="*/ 68 h 100"/>
                    <a:gd name="T16" fmla="*/ 72 w 104"/>
                    <a:gd name="T17" fmla="*/ 78 h 100"/>
                    <a:gd name="T18" fmla="*/ 72 w 104"/>
                    <a:gd name="T19" fmla="*/ 86 h 100"/>
                    <a:gd name="T20" fmla="*/ 59 w 104"/>
                    <a:gd name="T21" fmla="*/ 74 h 100"/>
                    <a:gd name="T22" fmla="*/ 46 w 104"/>
                    <a:gd name="T23" fmla="*/ 68 h 100"/>
                    <a:gd name="T24" fmla="*/ 10 w 104"/>
                    <a:gd name="T25" fmla="*/ 68 h 100"/>
                    <a:gd name="T26" fmla="*/ 8 w 104"/>
                    <a:gd name="T27" fmla="*/ 66 h 100"/>
                    <a:gd name="T28" fmla="*/ 8 w 104"/>
                    <a:gd name="T29" fmla="*/ 52 h 100"/>
                    <a:gd name="T30" fmla="*/ 0 w 104"/>
                    <a:gd name="T31" fmla="*/ 54 h 100"/>
                    <a:gd name="T32" fmla="*/ 0 w 104"/>
                    <a:gd name="T33" fmla="*/ 66 h 100"/>
                    <a:gd name="T34" fmla="*/ 10 w 104"/>
                    <a:gd name="T35" fmla="*/ 76 h 100"/>
                    <a:gd name="T36" fmla="*/ 46 w 104"/>
                    <a:gd name="T37" fmla="*/ 76 h 100"/>
                    <a:gd name="T38" fmla="*/ 54 w 104"/>
                    <a:gd name="T39" fmla="*/ 79 h 100"/>
                    <a:gd name="T40" fmla="*/ 73 w 104"/>
                    <a:gd name="T41" fmla="*/ 99 h 100"/>
                    <a:gd name="T42" fmla="*/ 76 w 104"/>
                    <a:gd name="T43" fmla="*/ 100 h 100"/>
                    <a:gd name="T44" fmla="*/ 78 w 104"/>
                    <a:gd name="T45" fmla="*/ 100 h 100"/>
                    <a:gd name="T46" fmla="*/ 80 w 104"/>
                    <a:gd name="T47" fmla="*/ 96 h 100"/>
                    <a:gd name="T48" fmla="*/ 80 w 104"/>
                    <a:gd name="T49" fmla="*/ 78 h 100"/>
                    <a:gd name="T50" fmla="*/ 82 w 104"/>
                    <a:gd name="T51" fmla="*/ 76 h 100"/>
                    <a:gd name="T52" fmla="*/ 94 w 104"/>
                    <a:gd name="T53" fmla="*/ 76 h 100"/>
                    <a:gd name="T54" fmla="*/ 104 w 104"/>
                    <a:gd name="T55" fmla="*/ 66 h 100"/>
                    <a:gd name="T56" fmla="*/ 104 w 104"/>
                    <a:gd name="T57" fmla="*/ 10 h 100"/>
                    <a:gd name="T58" fmla="*/ 94 w 104"/>
                    <a:gd name="T59"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4" h="100">
                      <a:moveTo>
                        <a:pt x="94" y="0"/>
                      </a:moveTo>
                      <a:cubicBezTo>
                        <a:pt x="43" y="0"/>
                        <a:pt x="43" y="0"/>
                        <a:pt x="43" y="0"/>
                      </a:cubicBezTo>
                      <a:cubicBezTo>
                        <a:pt x="44" y="3"/>
                        <a:pt x="44" y="5"/>
                        <a:pt x="44" y="8"/>
                      </a:cubicBezTo>
                      <a:cubicBezTo>
                        <a:pt x="94" y="8"/>
                        <a:pt x="94" y="8"/>
                        <a:pt x="94" y="8"/>
                      </a:cubicBezTo>
                      <a:cubicBezTo>
                        <a:pt x="95" y="8"/>
                        <a:pt x="96" y="9"/>
                        <a:pt x="96" y="10"/>
                      </a:cubicBezTo>
                      <a:cubicBezTo>
                        <a:pt x="96" y="66"/>
                        <a:pt x="96" y="66"/>
                        <a:pt x="96" y="66"/>
                      </a:cubicBezTo>
                      <a:cubicBezTo>
                        <a:pt x="96" y="67"/>
                        <a:pt x="95" y="68"/>
                        <a:pt x="94" y="68"/>
                      </a:cubicBezTo>
                      <a:cubicBezTo>
                        <a:pt x="82" y="68"/>
                        <a:pt x="82" y="68"/>
                        <a:pt x="82" y="68"/>
                      </a:cubicBezTo>
                      <a:cubicBezTo>
                        <a:pt x="77" y="68"/>
                        <a:pt x="72" y="73"/>
                        <a:pt x="72" y="78"/>
                      </a:cubicBezTo>
                      <a:cubicBezTo>
                        <a:pt x="72" y="86"/>
                        <a:pt x="72" y="86"/>
                        <a:pt x="72" y="86"/>
                      </a:cubicBezTo>
                      <a:cubicBezTo>
                        <a:pt x="59" y="74"/>
                        <a:pt x="59" y="74"/>
                        <a:pt x="59" y="74"/>
                      </a:cubicBezTo>
                      <a:cubicBezTo>
                        <a:pt x="56" y="70"/>
                        <a:pt x="50" y="68"/>
                        <a:pt x="46" y="68"/>
                      </a:cubicBezTo>
                      <a:cubicBezTo>
                        <a:pt x="10" y="68"/>
                        <a:pt x="10" y="68"/>
                        <a:pt x="10" y="68"/>
                      </a:cubicBezTo>
                      <a:cubicBezTo>
                        <a:pt x="9" y="68"/>
                        <a:pt x="8" y="67"/>
                        <a:pt x="8" y="66"/>
                      </a:cubicBezTo>
                      <a:cubicBezTo>
                        <a:pt x="8" y="52"/>
                        <a:pt x="8" y="52"/>
                        <a:pt x="8" y="52"/>
                      </a:cubicBezTo>
                      <a:cubicBezTo>
                        <a:pt x="5" y="53"/>
                        <a:pt x="3" y="54"/>
                        <a:pt x="0" y="54"/>
                      </a:cubicBezTo>
                      <a:cubicBezTo>
                        <a:pt x="0" y="66"/>
                        <a:pt x="0" y="66"/>
                        <a:pt x="0" y="66"/>
                      </a:cubicBezTo>
                      <a:cubicBezTo>
                        <a:pt x="0" y="71"/>
                        <a:pt x="5" y="76"/>
                        <a:pt x="10" y="76"/>
                      </a:cubicBezTo>
                      <a:cubicBezTo>
                        <a:pt x="46" y="76"/>
                        <a:pt x="46" y="76"/>
                        <a:pt x="46" y="76"/>
                      </a:cubicBezTo>
                      <a:cubicBezTo>
                        <a:pt x="48" y="76"/>
                        <a:pt x="52" y="78"/>
                        <a:pt x="54" y="79"/>
                      </a:cubicBezTo>
                      <a:cubicBezTo>
                        <a:pt x="73" y="99"/>
                        <a:pt x="73" y="99"/>
                        <a:pt x="73" y="99"/>
                      </a:cubicBezTo>
                      <a:cubicBezTo>
                        <a:pt x="74" y="100"/>
                        <a:pt x="75" y="100"/>
                        <a:pt x="76" y="100"/>
                      </a:cubicBezTo>
                      <a:cubicBezTo>
                        <a:pt x="77" y="100"/>
                        <a:pt x="77" y="100"/>
                        <a:pt x="78" y="100"/>
                      </a:cubicBezTo>
                      <a:cubicBezTo>
                        <a:pt x="79" y="99"/>
                        <a:pt x="80" y="98"/>
                        <a:pt x="80" y="96"/>
                      </a:cubicBezTo>
                      <a:cubicBezTo>
                        <a:pt x="80" y="78"/>
                        <a:pt x="80" y="78"/>
                        <a:pt x="80" y="78"/>
                      </a:cubicBezTo>
                      <a:cubicBezTo>
                        <a:pt x="80" y="77"/>
                        <a:pt x="81" y="76"/>
                        <a:pt x="82" y="76"/>
                      </a:cubicBezTo>
                      <a:cubicBezTo>
                        <a:pt x="94" y="76"/>
                        <a:pt x="94" y="76"/>
                        <a:pt x="94" y="76"/>
                      </a:cubicBezTo>
                      <a:cubicBezTo>
                        <a:pt x="99" y="76"/>
                        <a:pt x="104" y="71"/>
                        <a:pt x="104" y="66"/>
                      </a:cubicBezTo>
                      <a:cubicBezTo>
                        <a:pt x="104" y="10"/>
                        <a:pt x="104" y="10"/>
                        <a:pt x="104" y="10"/>
                      </a:cubicBezTo>
                      <a:cubicBezTo>
                        <a:pt x="104" y="5"/>
                        <a:pt x="99" y="0"/>
                        <a:pt x="94" y="0"/>
                      </a:cubicBezTo>
                      <a:close/>
                    </a:path>
                  </a:pathLst>
                </a:custGeom>
                <a:grpFill/>
                <a:ln w="3175">
                  <a:solidFill>
                    <a:schemeClr val="tx2"/>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0" name="Freeform 37">
                  <a:extLst>
                    <a:ext uri="{FF2B5EF4-FFF2-40B4-BE49-F238E27FC236}">
                      <a16:creationId xmlns:a16="http://schemas.microsoft.com/office/drawing/2014/main" id="{827E9DC4-5461-0503-161E-A19353266D31}"/>
                    </a:ext>
                  </a:extLst>
                </p:cNvPr>
                <p:cNvSpPr>
                  <a:spLocks noEditPoints="1"/>
                </p:cNvSpPr>
                <p:nvPr/>
              </p:nvSpPr>
              <p:spPr bwMode="auto">
                <a:xfrm>
                  <a:off x="4826000" y="1552575"/>
                  <a:ext cx="530225" cy="528638"/>
                </a:xfrm>
                <a:custGeom>
                  <a:avLst/>
                  <a:gdLst>
                    <a:gd name="T0" fmla="*/ 36 w 128"/>
                    <a:gd name="T1" fmla="*/ 128 h 128"/>
                    <a:gd name="T2" fmla="*/ 34 w 128"/>
                    <a:gd name="T3" fmla="*/ 128 h 128"/>
                    <a:gd name="T4" fmla="*/ 32 w 128"/>
                    <a:gd name="T5" fmla="*/ 124 h 128"/>
                    <a:gd name="T6" fmla="*/ 32 w 128"/>
                    <a:gd name="T7" fmla="*/ 104 h 128"/>
                    <a:gd name="T8" fmla="*/ 22 w 128"/>
                    <a:gd name="T9" fmla="*/ 91 h 128"/>
                    <a:gd name="T10" fmla="*/ 0 w 128"/>
                    <a:gd name="T11" fmla="*/ 52 h 128"/>
                    <a:gd name="T12" fmla="*/ 64 w 128"/>
                    <a:gd name="T13" fmla="*/ 0 h 128"/>
                    <a:gd name="T14" fmla="*/ 128 w 128"/>
                    <a:gd name="T15" fmla="*/ 52 h 128"/>
                    <a:gd name="T16" fmla="*/ 69 w 128"/>
                    <a:gd name="T17" fmla="*/ 104 h 128"/>
                    <a:gd name="T18" fmla="*/ 38 w 128"/>
                    <a:gd name="T19" fmla="*/ 127 h 128"/>
                    <a:gd name="T20" fmla="*/ 36 w 128"/>
                    <a:gd name="T21" fmla="*/ 128 h 128"/>
                    <a:gd name="T22" fmla="*/ 64 w 128"/>
                    <a:gd name="T23" fmla="*/ 8 h 128"/>
                    <a:gd name="T24" fmla="*/ 8 w 128"/>
                    <a:gd name="T25" fmla="*/ 52 h 128"/>
                    <a:gd name="T26" fmla="*/ 26 w 128"/>
                    <a:gd name="T27" fmla="*/ 85 h 128"/>
                    <a:gd name="T28" fmla="*/ 40 w 128"/>
                    <a:gd name="T29" fmla="*/ 104 h 128"/>
                    <a:gd name="T30" fmla="*/ 40 w 128"/>
                    <a:gd name="T31" fmla="*/ 116 h 128"/>
                    <a:gd name="T32" fmla="*/ 66 w 128"/>
                    <a:gd name="T33" fmla="*/ 97 h 128"/>
                    <a:gd name="T34" fmla="*/ 68 w 128"/>
                    <a:gd name="T35" fmla="*/ 96 h 128"/>
                    <a:gd name="T36" fmla="*/ 120 w 128"/>
                    <a:gd name="T37" fmla="*/ 52 h 128"/>
                    <a:gd name="T38" fmla="*/ 64 w 128"/>
                    <a:gd name="T39" fmla="*/ 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 h="128">
                      <a:moveTo>
                        <a:pt x="36" y="128"/>
                      </a:moveTo>
                      <a:cubicBezTo>
                        <a:pt x="35" y="128"/>
                        <a:pt x="35" y="128"/>
                        <a:pt x="34" y="128"/>
                      </a:cubicBezTo>
                      <a:cubicBezTo>
                        <a:pt x="33" y="127"/>
                        <a:pt x="32" y="126"/>
                        <a:pt x="32" y="124"/>
                      </a:cubicBezTo>
                      <a:cubicBezTo>
                        <a:pt x="32" y="104"/>
                        <a:pt x="32" y="104"/>
                        <a:pt x="32" y="104"/>
                      </a:cubicBezTo>
                      <a:cubicBezTo>
                        <a:pt x="32" y="100"/>
                        <a:pt x="25" y="94"/>
                        <a:pt x="22" y="91"/>
                      </a:cubicBezTo>
                      <a:cubicBezTo>
                        <a:pt x="8" y="81"/>
                        <a:pt x="0" y="67"/>
                        <a:pt x="0" y="52"/>
                      </a:cubicBezTo>
                      <a:cubicBezTo>
                        <a:pt x="0" y="23"/>
                        <a:pt x="29" y="0"/>
                        <a:pt x="64" y="0"/>
                      </a:cubicBezTo>
                      <a:cubicBezTo>
                        <a:pt x="99" y="0"/>
                        <a:pt x="128" y="23"/>
                        <a:pt x="128" y="52"/>
                      </a:cubicBezTo>
                      <a:cubicBezTo>
                        <a:pt x="128" y="79"/>
                        <a:pt x="102" y="101"/>
                        <a:pt x="69" y="104"/>
                      </a:cubicBezTo>
                      <a:cubicBezTo>
                        <a:pt x="38" y="127"/>
                        <a:pt x="38" y="127"/>
                        <a:pt x="38" y="127"/>
                      </a:cubicBezTo>
                      <a:cubicBezTo>
                        <a:pt x="38" y="128"/>
                        <a:pt x="37" y="128"/>
                        <a:pt x="36" y="128"/>
                      </a:cubicBezTo>
                      <a:close/>
                      <a:moveTo>
                        <a:pt x="64" y="8"/>
                      </a:moveTo>
                      <a:cubicBezTo>
                        <a:pt x="33" y="8"/>
                        <a:pt x="8" y="28"/>
                        <a:pt x="8" y="52"/>
                      </a:cubicBezTo>
                      <a:cubicBezTo>
                        <a:pt x="8" y="64"/>
                        <a:pt x="15" y="76"/>
                        <a:pt x="26" y="85"/>
                      </a:cubicBezTo>
                      <a:cubicBezTo>
                        <a:pt x="28" y="86"/>
                        <a:pt x="40" y="94"/>
                        <a:pt x="40" y="104"/>
                      </a:cubicBezTo>
                      <a:cubicBezTo>
                        <a:pt x="40" y="116"/>
                        <a:pt x="40" y="116"/>
                        <a:pt x="40" y="116"/>
                      </a:cubicBezTo>
                      <a:cubicBezTo>
                        <a:pt x="66" y="97"/>
                        <a:pt x="66" y="97"/>
                        <a:pt x="66" y="97"/>
                      </a:cubicBezTo>
                      <a:cubicBezTo>
                        <a:pt x="66" y="96"/>
                        <a:pt x="67" y="96"/>
                        <a:pt x="68" y="96"/>
                      </a:cubicBezTo>
                      <a:cubicBezTo>
                        <a:pt x="97" y="94"/>
                        <a:pt x="120" y="75"/>
                        <a:pt x="120" y="52"/>
                      </a:cubicBezTo>
                      <a:cubicBezTo>
                        <a:pt x="120" y="28"/>
                        <a:pt x="95" y="8"/>
                        <a:pt x="64" y="8"/>
                      </a:cubicBezTo>
                      <a:close/>
                    </a:path>
                  </a:pathLst>
                </a:custGeom>
                <a:grpFill/>
                <a:ln w="3175">
                  <a:solidFill>
                    <a:schemeClr val="tx2"/>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sp>
          <p:nvSpPr>
            <p:cNvPr id="70" name="TextBox 69">
              <a:extLst>
                <a:ext uri="{FF2B5EF4-FFF2-40B4-BE49-F238E27FC236}">
                  <a16:creationId xmlns:a16="http://schemas.microsoft.com/office/drawing/2014/main" id="{BF07E6B6-F114-111F-E499-744D46D4A5E8}"/>
                </a:ext>
              </a:extLst>
            </p:cNvPr>
            <p:cNvSpPr txBox="1"/>
            <p:nvPr/>
          </p:nvSpPr>
          <p:spPr>
            <a:xfrm>
              <a:off x="550032" y="2968132"/>
              <a:ext cx="845731" cy="646331"/>
            </a:xfrm>
            <a:prstGeom prst="rect">
              <a:avLst/>
            </a:prstGeom>
            <a:noFill/>
          </p:spPr>
          <p:txBody>
            <a:bodyPr wrap="square" rtlCol="0">
              <a:spAutoFit/>
            </a:bodyPr>
            <a:lstStyle/>
            <a:p>
              <a:r>
                <a:rPr lang="en-US" sz="1200">
                  <a:solidFill>
                    <a:schemeClr val="bg1"/>
                  </a:solidFill>
                </a:rPr>
                <a:t>Members &amp; Annual Donors</a:t>
              </a:r>
            </a:p>
          </p:txBody>
        </p:sp>
        <p:sp>
          <p:nvSpPr>
            <p:cNvPr id="71" name="Oval 70">
              <a:extLst>
                <a:ext uri="{FF2B5EF4-FFF2-40B4-BE49-F238E27FC236}">
                  <a16:creationId xmlns:a16="http://schemas.microsoft.com/office/drawing/2014/main" id="{21461200-27C5-892D-01D8-0BF993D0910E}"/>
                </a:ext>
              </a:extLst>
            </p:cNvPr>
            <p:cNvSpPr/>
            <p:nvPr/>
          </p:nvSpPr>
          <p:spPr>
            <a:xfrm>
              <a:off x="1872566" y="2781894"/>
              <a:ext cx="984958" cy="947868"/>
            </a:xfrm>
            <a:prstGeom prst="ellipse">
              <a:avLst/>
            </a:prstGeom>
            <a:solidFill>
              <a:srgbClr val="03669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sp>
          <p:nvSpPr>
            <p:cNvPr id="72" name="TextBox 71">
              <a:extLst>
                <a:ext uri="{FF2B5EF4-FFF2-40B4-BE49-F238E27FC236}">
                  <a16:creationId xmlns:a16="http://schemas.microsoft.com/office/drawing/2014/main" id="{32659222-654D-6BEB-955B-03ECB46ED525}"/>
                </a:ext>
              </a:extLst>
            </p:cNvPr>
            <p:cNvSpPr txBox="1"/>
            <p:nvPr/>
          </p:nvSpPr>
          <p:spPr>
            <a:xfrm>
              <a:off x="1938116" y="3075304"/>
              <a:ext cx="845731" cy="461665"/>
            </a:xfrm>
            <a:prstGeom prst="rect">
              <a:avLst/>
            </a:prstGeom>
            <a:noFill/>
          </p:spPr>
          <p:txBody>
            <a:bodyPr wrap="square" rtlCol="0">
              <a:spAutoFit/>
            </a:bodyPr>
            <a:lstStyle/>
            <a:p>
              <a:pPr algn="ctr"/>
              <a:r>
                <a:rPr lang="en-US" sz="1200">
                  <a:solidFill>
                    <a:schemeClr val="bg1"/>
                  </a:solidFill>
                </a:rPr>
                <a:t>Mid-level Donors</a:t>
              </a:r>
            </a:p>
          </p:txBody>
        </p:sp>
        <p:sp>
          <p:nvSpPr>
            <p:cNvPr id="73" name="Oval 72">
              <a:extLst>
                <a:ext uri="{FF2B5EF4-FFF2-40B4-BE49-F238E27FC236}">
                  <a16:creationId xmlns:a16="http://schemas.microsoft.com/office/drawing/2014/main" id="{4F5527AB-4F20-4FA3-59CB-F14079F47C04}"/>
                </a:ext>
              </a:extLst>
            </p:cNvPr>
            <p:cNvSpPr/>
            <p:nvPr/>
          </p:nvSpPr>
          <p:spPr>
            <a:xfrm>
              <a:off x="3317315" y="2795068"/>
              <a:ext cx="984958" cy="947868"/>
            </a:xfrm>
            <a:prstGeom prst="ellipse">
              <a:avLst/>
            </a:prstGeom>
            <a:solidFill>
              <a:srgbClr val="03669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sp>
          <p:nvSpPr>
            <p:cNvPr id="74" name="TextBox 73">
              <a:extLst>
                <a:ext uri="{FF2B5EF4-FFF2-40B4-BE49-F238E27FC236}">
                  <a16:creationId xmlns:a16="http://schemas.microsoft.com/office/drawing/2014/main" id="{D6A0002B-70D8-0C73-E6E3-42847679C80C}"/>
                </a:ext>
              </a:extLst>
            </p:cNvPr>
            <p:cNvSpPr txBox="1"/>
            <p:nvPr/>
          </p:nvSpPr>
          <p:spPr>
            <a:xfrm>
              <a:off x="3399356" y="3075305"/>
              <a:ext cx="845731" cy="461665"/>
            </a:xfrm>
            <a:prstGeom prst="rect">
              <a:avLst/>
            </a:prstGeom>
            <a:noFill/>
          </p:spPr>
          <p:txBody>
            <a:bodyPr wrap="square" rtlCol="0">
              <a:spAutoFit/>
            </a:bodyPr>
            <a:lstStyle/>
            <a:p>
              <a:pPr algn="ctr"/>
              <a:r>
                <a:rPr lang="en-US" sz="1200">
                  <a:solidFill>
                    <a:schemeClr val="bg1"/>
                  </a:solidFill>
                </a:rPr>
                <a:t>Major Gift Prospects</a:t>
              </a:r>
            </a:p>
          </p:txBody>
        </p:sp>
        <p:sp>
          <p:nvSpPr>
            <p:cNvPr id="75" name="Oval 74">
              <a:extLst>
                <a:ext uri="{FF2B5EF4-FFF2-40B4-BE49-F238E27FC236}">
                  <a16:creationId xmlns:a16="http://schemas.microsoft.com/office/drawing/2014/main" id="{DD46C80E-407A-7466-DBC0-F0F37E0CE88A}"/>
                </a:ext>
              </a:extLst>
            </p:cNvPr>
            <p:cNvSpPr/>
            <p:nvPr/>
          </p:nvSpPr>
          <p:spPr>
            <a:xfrm>
              <a:off x="5173203" y="2788290"/>
              <a:ext cx="984958" cy="947868"/>
            </a:xfrm>
            <a:prstGeom prst="ellipse">
              <a:avLst/>
            </a:prstGeom>
            <a:solidFill>
              <a:srgbClr val="03669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sp>
          <p:nvSpPr>
            <p:cNvPr id="76" name="TextBox 75">
              <a:extLst>
                <a:ext uri="{FF2B5EF4-FFF2-40B4-BE49-F238E27FC236}">
                  <a16:creationId xmlns:a16="http://schemas.microsoft.com/office/drawing/2014/main" id="{46A1CCA2-BDF4-D26A-D6E7-0BD7EA6F4E06}"/>
                </a:ext>
              </a:extLst>
            </p:cNvPr>
            <p:cNvSpPr txBox="1"/>
            <p:nvPr/>
          </p:nvSpPr>
          <p:spPr>
            <a:xfrm>
              <a:off x="5254247" y="3054623"/>
              <a:ext cx="845731" cy="461665"/>
            </a:xfrm>
            <a:prstGeom prst="rect">
              <a:avLst/>
            </a:prstGeom>
            <a:noFill/>
          </p:spPr>
          <p:txBody>
            <a:bodyPr wrap="square" rtlCol="0">
              <a:spAutoFit/>
            </a:bodyPr>
            <a:lstStyle/>
            <a:p>
              <a:pPr algn="ctr"/>
              <a:r>
                <a:rPr lang="en-US" sz="1200">
                  <a:solidFill>
                    <a:schemeClr val="bg1"/>
                  </a:solidFill>
                </a:rPr>
                <a:t>Major Gift Donors</a:t>
              </a:r>
            </a:p>
          </p:txBody>
        </p:sp>
      </p:grpSp>
      <p:sp>
        <p:nvSpPr>
          <p:cNvPr id="3" name="TextBox 2">
            <a:extLst>
              <a:ext uri="{FF2B5EF4-FFF2-40B4-BE49-F238E27FC236}">
                <a16:creationId xmlns:a16="http://schemas.microsoft.com/office/drawing/2014/main" id="{1A42FBBE-E07A-BD77-A8D2-DD5533B88250}"/>
              </a:ext>
            </a:extLst>
          </p:cNvPr>
          <p:cNvSpPr txBox="1"/>
          <p:nvPr/>
        </p:nvSpPr>
        <p:spPr>
          <a:xfrm>
            <a:off x="290317" y="4049226"/>
            <a:ext cx="6072847" cy="276999"/>
          </a:xfrm>
          <a:prstGeom prst="rect">
            <a:avLst/>
          </a:prstGeom>
          <a:noFill/>
        </p:spPr>
        <p:txBody>
          <a:bodyPr wrap="square">
            <a:spAutoFit/>
          </a:bodyPr>
          <a:lstStyle/>
          <a:p>
            <a:pPr marL="0" indent="0">
              <a:buNone/>
            </a:pPr>
            <a:r>
              <a:rPr lang="en-US" sz="1200" b="1" i="1"/>
              <a:t>Consider building portfolio numbers determined by donor stage and goals</a:t>
            </a:r>
          </a:p>
        </p:txBody>
      </p:sp>
      <p:pic>
        <p:nvPicPr>
          <p:cNvPr id="5" name="Picture 4" descr="Icon&#10;&#10;Description automatically generated">
            <a:extLst>
              <a:ext uri="{FF2B5EF4-FFF2-40B4-BE49-F238E27FC236}">
                <a16:creationId xmlns:a16="http://schemas.microsoft.com/office/drawing/2014/main" id="{B7653F5A-DBE0-F955-BA23-FC302FCA71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2048" y="1561488"/>
            <a:ext cx="394049" cy="394049"/>
          </a:xfrm>
          <a:prstGeom prst="rect">
            <a:avLst/>
          </a:prstGeom>
        </p:spPr>
      </p:pic>
    </p:spTree>
    <p:extLst>
      <p:ext uri="{BB962C8B-B14F-4D97-AF65-F5344CB8AC3E}">
        <p14:creationId xmlns:p14="http://schemas.microsoft.com/office/powerpoint/2010/main" val="29967594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descr="A picture containing text&#10;&#10;Description automatically generated">
            <a:extLst>
              <a:ext uri="{FF2B5EF4-FFF2-40B4-BE49-F238E27FC236}">
                <a16:creationId xmlns:a16="http://schemas.microsoft.com/office/drawing/2014/main" id="{27E54444-268D-B516-FD0F-338AA63E71D3}"/>
              </a:ext>
            </a:extLst>
          </p:cNvPr>
          <p:cNvPicPr>
            <a:picLocks noChangeAspect="1"/>
          </p:cNvPicPr>
          <p:nvPr/>
        </p:nvPicPr>
        <p:blipFill>
          <a:blip r:embed="rId2"/>
          <a:stretch>
            <a:fillRect/>
          </a:stretch>
        </p:blipFill>
        <p:spPr>
          <a:xfrm>
            <a:off x="8589341" y="3885878"/>
            <a:ext cx="476109" cy="474154"/>
          </a:xfrm>
          <a:prstGeom prst="rect">
            <a:avLst/>
          </a:prstGeom>
        </p:spPr>
      </p:pic>
      <p:sp>
        <p:nvSpPr>
          <p:cNvPr id="2" name="Title 1">
            <a:extLst>
              <a:ext uri="{FF2B5EF4-FFF2-40B4-BE49-F238E27FC236}">
                <a16:creationId xmlns:a16="http://schemas.microsoft.com/office/drawing/2014/main" id="{C125A936-8FC9-AB1D-5358-BF8E8C988724}"/>
              </a:ext>
            </a:extLst>
          </p:cNvPr>
          <p:cNvSpPr>
            <a:spLocks noGrp="1"/>
          </p:cNvSpPr>
          <p:nvPr>
            <p:ph type="title"/>
          </p:nvPr>
        </p:nvSpPr>
        <p:spPr>
          <a:xfrm>
            <a:off x="-1524000" y="837977"/>
            <a:ext cx="12192000" cy="487745"/>
          </a:xfrm>
        </p:spPr>
        <p:txBody>
          <a:bodyPr>
            <a:noAutofit/>
          </a:bodyPr>
          <a:lstStyle/>
          <a:p>
            <a:pPr algn="ctr"/>
            <a:r>
              <a:rPr lang="en-US" sz="2000" dirty="0">
                <a:solidFill>
                  <a:srgbClr val="03669A"/>
                </a:solidFill>
                <a:latin typeface="+mn-lt"/>
              </a:rPr>
              <a:t>STRATEGIC, DELIBERATE DONOR ENGAGEMENT: </a:t>
            </a:r>
            <a:r>
              <a:rPr lang="en-US" sz="2000" b="1" dirty="0">
                <a:solidFill>
                  <a:srgbClr val="03669A"/>
                </a:solidFill>
                <a:latin typeface="+mn-lt"/>
              </a:rPr>
              <a:t>STEWARDSHIP</a:t>
            </a:r>
          </a:p>
        </p:txBody>
      </p:sp>
      <p:pic>
        <p:nvPicPr>
          <p:cNvPr id="6" name="Picture 5" descr="Icon&#10;&#10;Description automatically generated">
            <a:extLst>
              <a:ext uri="{FF2B5EF4-FFF2-40B4-BE49-F238E27FC236}">
                <a16:creationId xmlns:a16="http://schemas.microsoft.com/office/drawing/2014/main" id="{FD1F0592-AD43-76DB-FA06-A1AB56C2BB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5277" y="1480314"/>
            <a:ext cx="480303" cy="480303"/>
          </a:xfrm>
          <a:prstGeom prst="rect">
            <a:avLst/>
          </a:prstGeom>
        </p:spPr>
      </p:pic>
      <p:grpSp>
        <p:nvGrpSpPr>
          <p:cNvPr id="108" name="Group 107">
            <a:extLst>
              <a:ext uri="{FF2B5EF4-FFF2-40B4-BE49-F238E27FC236}">
                <a16:creationId xmlns:a16="http://schemas.microsoft.com/office/drawing/2014/main" id="{4E42D86A-6CA4-3FB3-2C67-FBCEAF2AAA69}"/>
              </a:ext>
            </a:extLst>
          </p:cNvPr>
          <p:cNvGrpSpPr/>
          <p:nvPr/>
        </p:nvGrpSpPr>
        <p:grpSpPr>
          <a:xfrm>
            <a:off x="6405047" y="1447532"/>
            <a:ext cx="2261566" cy="2370249"/>
            <a:chOff x="6258564" y="1486214"/>
            <a:chExt cx="2261566" cy="2370249"/>
          </a:xfrm>
        </p:grpSpPr>
        <p:sp>
          <p:nvSpPr>
            <p:cNvPr id="10" name="Freeform: Shape 78">
              <a:extLst>
                <a:ext uri="{FF2B5EF4-FFF2-40B4-BE49-F238E27FC236}">
                  <a16:creationId xmlns:a16="http://schemas.microsoft.com/office/drawing/2014/main" id="{B986895D-EABD-5682-6E30-696A46696094}"/>
                </a:ext>
              </a:extLst>
            </p:cNvPr>
            <p:cNvSpPr/>
            <p:nvPr/>
          </p:nvSpPr>
          <p:spPr>
            <a:xfrm>
              <a:off x="6323530" y="1754762"/>
              <a:ext cx="1940573" cy="2101700"/>
            </a:xfrm>
            <a:custGeom>
              <a:avLst/>
              <a:gdLst>
                <a:gd name="connsiteX0" fmla="*/ 0 w 1565920"/>
                <a:gd name="connsiteY0" fmla="*/ 0 h 2064111"/>
                <a:gd name="connsiteX1" fmla="*/ 954733 w 1565920"/>
                <a:gd name="connsiteY1" fmla="*/ 0 h 2064111"/>
                <a:gd name="connsiteX2" fmla="*/ 954733 w 1565920"/>
                <a:gd name="connsiteY2" fmla="*/ 356761 h 2064111"/>
                <a:gd name="connsiteX3" fmla="*/ 954734 w 1565920"/>
                <a:gd name="connsiteY3" fmla="*/ 356761 h 2064111"/>
                <a:gd name="connsiteX4" fmla="*/ 954734 w 1565920"/>
                <a:gd name="connsiteY4" fmla="*/ 440922 h 2064111"/>
                <a:gd name="connsiteX5" fmla="*/ 1338276 w 1565920"/>
                <a:gd name="connsiteY5" fmla="*/ 661482 h 2064111"/>
                <a:gd name="connsiteX6" fmla="*/ 1565920 w 1565920"/>
                <a:gd name="connsiteY6" fmla="*/ 530572 h 2064111"/>
                <a:gd name="connsiteX7" fmla="*/ 1565920 w 1565920"/>
                <a:gd name="connsiteY7" fmla="*/ 2064111 h 2064111"/>
                <a:gd name="connsiteX8" fmla="*/ 0 w 1565920"/>
                <a:gd name="connsiteY8" fmla="*/ 2064111 h 2064111"/>
                <a:gd name="connsiteX0" fmla="*/ 0 w 1565920"/>
                <a:gd name="connsiteY0" fmla="*/ 0 h 2064111"/>
                <a:gd name="connsiteX1" fmla="*/ 954733 w 1565920"/>
                <a:gd name="connsiteY1" fmla="*/ 0 h 2064111"/>
                <a:gd name="connsiteX2" fmla="*/ 954733 w 1565920"/>
                <a:gd name="connsiteY2" fmla="*/ 356761 h 2064111"/>
                <a:gd name="connsiteX3" fmla="*/ 954734 w 1565920"/>
                <a:gd name="connsiteY3" fmla="*/ 356761 h 2064111"/>
                <a:gd name="connsiteX4" fmla="*/ 1338276 w 1565920"/>
                <a:gd name="connsiteY4" fmla="*/ 661482 h 2064111"/>
                <a:gd name="connsiteX5" fmla="*/ 1565920 w 1565920"/>
                <a:gd name="connsiteY5" fmla="*/ 530572 h 2064111"/>
                <a:gd name="connsiteX6" fmla="*/ 1565920 w 1565920"/>
                <a:gd name="connsiteY6" fmla="*/ 2064111 h 2064111"/>
                <a:gd name="connsiteX7" fmla="*/ 0 w 1565920"/>
                <a:gd name="connsiteY7" fmla="*/ 2064111 h 2064111"/>
                <a:gd name="connsiteX8" fmla="*/ 0 w 1565920"/>
                <a:gd name="connsiteY8" fmla="*/ 0 h 2064111"/>
                <a:gd name="connsiteX0" fmla="*/ 0 w 1565920"/>
                <a:gd name="connsiteY0" fmla="*/ 0 h 2064111"/>
                <a:gd name="connsiteX1" fmla="*/ 954733 w 1565920"/>
                <a:gd name="connsiteY1" fmla="*/ 0 h 2064111"/>
                <a:gd name="connsiteX2" fmla="*/ 954733 w 1565920"/>
                <a:gd name="connsiteY2" fmla="*/ 356761 h 2064111"/>
                <a:gd name="connsiteX3" fmla="*/ 1338276 w 1565920"/>
                <a:gd name="connsiteY3" fmla="*/ 661482 h 2064111"/>
                <a:gd name="connsiteX4" fmla="*/ 1565920 w 1565920"/>
                <a:gd name="connsiteY4" fmla="*/ 530572 h 2064111"/>
                <a:gd name="connsiteX5" fmla="*/ 1565920 w 1565920"/>
                <a:gd name="connsiteY5" fmla="*/ 2064111 h 2064111"/>
                <a:gd name="connsiteX6" fmla="*/ 0 w 1565920"/>
                <a:gd name="connsiteY6" fmla="*/ 2064111 h 2064111"/>
                <a:gd name="connsiteX7" fmla="*/ 0 w 1565920"/>
                <a:gd name="connsiteY7" fmla="*/ 0 h 2064111"/>
                <a:gd name="connsiteX0" fmla="*/ 0 w 1565920"/>
                <a:gd name="connsiteY0" fmla="*/ 0 h 2064111"/>
                <a:gd name="connsiteX1" fmla="*/ 954733 w 1565920"/>
                <a:gd name="connsiteY1" fmla="*/ 0 h 2064111"/>
                <a:gd name="connsiteX2" fmla="*/ 954733 w 1565920"/>
                <a:gd name="connsiteY2" fmla="*/ 35676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5920 w 1565920"/>
                <a:gd name="connsiteY2" fmla="*/ 530572 h 2064111"/>
                <a:gd name="connsiteX3" fmla="*/ 1565920 w 1565920"/>
                <a:gd name="connsiteY3" fmla="*/ 2064111 h 2064111"/>
                <a:gd name="connsiteX4" fmla="*/ 0 w 1565920"/>
                <a:gd name="connsiteY4" fmla="*/ 2064111 h 2064111"/>
                <a:gd name="connsiteX5" fmla="*/ 0 w 1565920"/>
                <a:gd name="connsiteY5" fmla="*/ 0 h 2064111"/>
                <a:gd name="connsiteX0" fmla="*/ 0 w 1565920"/>
                <a:gd name="connsiteY0" fmla="*/ 0 h 2064111"/>
                <a:gd name="connsiteX1" fmla="*/ 954733 w 1565920"/>
                <a:gd name="connsiteY1" fmla="*/ 0 h 2064111"/>
                <a:gd name="connsiteX2" fmla="*/ 1160805 w 1565920"/>
                <a:gd name="connsiteY2" fmla="*/ 176913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0855 w 1565920"/>
                <a:gd name="connsiteY2" fmla="*/ 5308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7680 w 1565920"/>
                <a:gd name="connsiteY2" fmla="*/ 1498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4505 w 1565920"/>
                <a:gd name="connsiteY2" fmla="*/ 863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4505 w 1565920"/>
                <a:gd name="connsiteY2" fmla="*/ 228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6886 w 1565920"/>
                <a:gd name="connsiteY2" fmla="*/ 705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1648 w 1565920"/>
                <a:gd name="connsiteY2" fmla="*/ 705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4030 w 1565920"/>
                <a:gd name="connsiteY2" fmla="*/ 705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4030 w 1565920"/>
                <a:gd name="connsiteY2" fmla="*/ 4670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93 h 2064204"/>
                <a:gd name="connsiteX1" fmla="*/ 954733 w 1565920"/>
                <a:gd name="connsiteY1" fmla="*/ 93 h 2064204"/>
                <a:gd name="connsiteX2" fmla="*/ 1564030 w 1565920"/>
                <a:gd name="connsiteY2" fmla="*/ 0 h 2064204"/>
                <a:gd name="connsiteX3" fmla="*/ 1565920 w 1565920"/>
                <a:gd name="connsiteY3" fmla="*/ 530665 h 2064204"/>
                <a:gd name="connsiteX4" fmla="*/ 1565920 w 1565920"/>
                <a:gd name="connsiteY4" fmla="*/ 2064204 h 2064204"/>
                <a:gd name="connsiteX5" fmla="*/ 0 w 1565920"/>
                <a:gd name="connsiteY5" fmla="*/ 2064204 h 2064204"/>
                <a:gd name="connsiteX6" fmla="*/ 0 w 1565920"/>
                <a:gd name="connsiteY6" fmla="*/ 93 h 206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65920" h="2064204">
                  <a:moveTo>
                    <a:pt x="0" y="93"/>
                  </a:moveTo>
                  <a:lnTo>
                    <a:pt x="954733" y="93"/>
                  </a:lnTo>
                  <a:lnTo>
                    <a:pt x="1564030" y="0"/>
                  </a:lnTo>
                  <a:cubicBezTo>
                    <a:pt x="1565718" y="159161"/>
                    <a:pt x="1564232" y="371504"/>
                    <a:pt x="1565920" y="530665"/>
                  </a:cubicBezTo>
                  <a:lnTo>
                    <a:pt x="1565920" y="2064204"/>
                  </a:lnTo>
                  <a:lnTo>
                    <a:pt x="0" y="2064204"/>
                  </a:lnTo>
                  <a:lnTo>
                    <a:pt x="0" y="93"/>
                  </a:lnTo>
                  <a:close/>
                </a:path>
              </a:pathLst>
            </a:custGeom>
            <a:solidFill>
              <a:srgbClr val="F8F8F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4B86EF6F-48A6-DE32-2A22-E452CB203804}"/>
                </a:ext>
              </a:extLst>
            </p:cNvPr>
            <p:cNvSpPr/>
            <p:nvPr/>
          </p:nvSpPr>
          <p:spPr>
            <a:xfrm>
              <a:off x="6258564" y="1754851"/>
              <a:ext cx="39108" cy="2101612"/>
            </a:xfrm>
            <a:prstGeom prst="rect">
              <a:avLst/>
            </a:prstGeom>
            <a:solidFill>
              <a:srgbClr val="03669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Oval 11">
              <a:extLst>
                <a:ext uri="{FF2B5EF4-FFF2-40B4-BE49-F238E27FC236}">
                  <a16:creationId xmlns:a16="http://schemas.microsoft.com/office/drawing/2014/main" id="{C2A4D624-BC09-6770-22D1-53737A71E989}"/>
                </a:ext>
              </a:extLst>
            </p:cNvPr>
            <p:cNvSpPr/>
            <p:nvPr/>
          </p:nvSpPr>
          <p:spPr>
            <a:xfrm rot="5400000">
              <a:off x="7888643" y="1485366"/>
              <a:ext cx="630640" cy="632335"/>
            </a:xfrm>
            <a:prstGeom prst="ellipse">
              <a:avLst/>
            </a:prstGeom>
            <a:solidFill>
              <a:srgbClr val="03669A"/>
            </a:solidFill>
            <a:ln w="15875">
              <a:solidFill>
                <a:srgbClr val="0085CA"/>
              </a:solidFill>
            </a:ln>
            <a:effectLst>
              <a:outerShdw blurRad="50800" dist="38100" dir="8100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TextBox 12">
              <a:extLst>
                <a:ext uri="{FF2B5EF4-FFF2-40B4-BE49-F238E27FC236}">
                  <a16:creationId xmlns:a16="http://schemas.microsoft.com/office/drawing/2014/main" id="{AECB498A-C159-A31A-5311-ED56E5064AD8}"/>
                </a:ext>
              </a:extLst>
            </p:cNvPr>
            <p:cNvSpPr txBox="1"/>
            <p:nvPr/>
          </p:nvSpPr>
          <p:spPr>
            <a:xfrm>
              <a:off x="6364298" y="1876935"/>
              <a:ext cx="1839666" cy="830997"/>
            </a:xfrm>
            <a:prstGeom prst="rect">
              <a:avLst/>
            </a:prstGeom>
            <a:noFill/>
          </p:spPr>
          <p:txBody>
            <a:bodyPr wrap="square">
              <a:spAutoFit/>
            </a:bodyPr>
            <a:lstStyle/>
            <a:p>
              <a:pPr marL="285750" indent="-285750">
                <a:lnSpc>
                  <a:spcPct val="100000"/>
                </a:lnSpc>
                <a:spcAft>
                  <a:spcPts val="0"/>
                </a:spcAft>
                <a:buFont typeface="Arial" panose="020B0604020202020204" pitchFamily="34" charset="0"/>
                <a:buChar char="•"/>
              </a:pPr>
              <a:r>
                <a:rPr lang="en-US" sz="1200"/>
                <a:t>Consider moving donors who are only in stewardship into a separate portfolio</a:t>
              </a:r>
              <a:endParaRPr lang="en-US" sz="1200">
                <a:cs typeface="Calibri Light"/>
              </a:endParaRPr>
            </a:p>
          </p:txBody>
        </p:sp>
      </p:grpSp>
      <p:grpSp>
        <p:nvGrpSpPr>
          <p:cNvPr id="68" name="Group 67">
            <a:extLst>
              <a:ext uri="{FF2B5EF4-FFF2-40B4-BE49-F238E27FC236}">
                <a16:creationId xmlns:a16="http://schemas.microsoft.com/office/drawing/2014/main" id="{04EBF8D8-A69C-C8C8-0095-32F697674214}"/>
              </a:ext>
            </a:extLst>
          </p:cNvPr>
          <p:cNvGrpSpPr/>
          <p:nvPr/>
        </p:nvGrpSpPr>
        <p:grpSpPr>
          <a:xfrm>
            <a:off x="245674" y="1418768"/>
            <a:ext cx="5729118" cy="2463592"/>
            <a:chOff x="429043" y="2089397"/>
            <a:chExt cx="5729118" cy="2463592"/>
          </a:xfrm>
        </p:grpSpPr>
        <p:grpSp>
          <p:nvGrpSpPr>
            <p:cNvPr id="69" name="Group 68">
              <a:extLst>
                <a:ext uri="{FF2B5EF4-FFF2-40B4-BE49-F238E27FC236}">
                  <a16:creationId xmlns:a16="http://schemas.microsoft.com/office/drawing/2014/main" id="{9991D511-29AF-4586-1E8C-37DD0F012627}"/>
                </a:ext>
              </a:extLst>
            </p:cNvPr>
            <p:cNvGrpSpPr/>
            <p:nvPr/>
          </p:nvGrpSpPr>
          <p:grpSpPr>
            <a:xfrm>
              <a:off x="429043" y="2089397"/>
              <a:ext cx="5296950" cy="2463592"/>
              <a:chOff x="1099467" y="1458752"/>
              <a:chExt cx="9403126" cy="4457047"/>
            </a:xfrm>
          </p:grpSpPr>
          <p:grpSp>
            <p:nvGrpSpPr>
              <p:cNvPr id="77" name="Group 76">
                <a:extLst>
                  <a:ext uri="{FF2B5EF4-FFF2-40B4-BE49-F238E27FC236}">
                    <a16:creationId xmlns:a16="http://schemas.microsoft.com/office/drawing/2014/main" id="{B4872057-F382-3D7C-EFB4-6B48474B97B2}"/>
                  </a:ext>
                </a:extLst>
              </p:cNvPr>
              <p:cNvGrpSpPr/>
              <p:nvPr/>
            </p:nvGrpSpPr>
            <p:grpSpPr>
              <a:xfrm flipH="1">
                <a:off x="6822237" y="2092173"/>
                <a:ext cx="3680356" cy="3190346"/>
                <a:chOff x="4630019" y="2526970"/>
                <a:chExt cx="3041646" cy="2636676"/>
              </a:xfrm>
            </p:grpSpPr>
            <p:sp>
              <p:nvSpPr>
                <p:cNvPr id="105" name="Rectangle: Rounded Corners 19">
                  <a:extLst>
                    <a:ext uri="{FF2B5EF4-FFF2-40B4-BE49-F238E27FC236}">
                      <a16:creationId xmlns:a16="http://schemas.microsoft.com/office/drawing/2014/main" id="{5B8DDCEF-2F1E-A71C-6D2A-121B4905299E}"/>
                    </a:ext>
                  </a:extLst>
                </p:cNvPr>
                <p:cNvSpPr/>
                <p:nvPr/>
              </p:nvSpPr>
              <p:spPr>
                <a:xfrm>
                  <a:off x="4707568" y="2526970"/>
                  <a:ext cx="2869323" cy="2636676"/>
                </a:xfrm>
                <a:prstGeom prst="roundRect">
                  <a:avLst>
                    <a:gd name="adj" fmla="val 5323"/>
                  </a:avLst>
                </a:prstGeom>
                <a:noFill/>
                <a:ln w="3175">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Isosceles Triangle 38">
                  <a:extLst>
                    <a:ext uri="{FF2B5EF4-FFF2-40B4-BE49-F238E27FC236}">
                      <a16:creationId xmlns:a16="http://schemas.microsoft.com/office/drawing/2014/main" id="{E5D7970C-AD88-78AC-3C30-4BF595CD2C95}"/>
                    </a:ext>
                  </a:extLst>
                </p:cNvPr>
                <p:cNvSpPr/>
                <p:nvPr/>
              </p:nvSpPr>
              <p:spPr>
                <a:xfrm rot="10800000">
                  <a:off x="4630019" y="2863939"/>
                  <a:ext cx="155099" cy="77550"/>
                </a:xfrm>
                <a:prstGeom prst="triangle">
                  <a:avLst/>
                </a:prstGeom>
                <a:solidFill>
                  <a:schemeClr val="bg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Isosceles Triangle 39">
                  <a:extLst>
                    <a:ext uri="{FF2B5EF4-FFF2-40B4-BE49-F238E27FC236}">
                      <a16:creationId xmlns:a16="http://schemas.microsoft.com/office/drawing/2014/main" id="{5CEE05BD-498F-CBED-7CD7-4E21E5639942}"/>
                    </a:ext>
                  </a:extLst>
                </p:cNvPr>
                <p:cNvSpPr/>
                <p:nvPr/>
              </p:nvSpPr>
              <p:spPr>
                <a:xfrm rot="10800000" flipV="1">
                  <a:off x="7516566" y="4584286"/>
                  <a:ext cx="155099" cy="77550"/>
                </a:xfrm>
                <a:prstGeom prst="triangle">
                  <a:avLst/>
                </a:prstGeom>
                <a:solidFill>
                  <a:schemeClr val="bg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Oval 77">
                <a:extLst>
                  <a:ext uri="{FF2B5EF4-FFF2-40B4-BE49-F238E27FC236}">
                    <a16:creationId xmlns:a16="http://schemas.microsoft.com/office/drawing/2014/main" id="{2B088B83-F8EC-A7F8-FDAA-E73897E8EB22}"/>
                  </a:ext>
                </a:extLst>
              </p:cNvPr>
              <p:cNvSpPr/>
              <p:nvPr/>
            </p:nvSpPr>
            <p:spPr>
              <a:xfrm>
                <a:off x="1099467" y="2735428"/>
                <a:ext cx="1748494" cy="1714851"/>
              </a:xfrm>
              <a:prstGeom prst="ellipse">
                <a:avLst/>
              </a:prstGeom>
              <a:solidFill>
                <a:srgbClr val="03669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sp>
            <p:nvSpPr>
              <p:cNvPr id="79" name="Oval 78">
                <a:extLst>
                  <a:ext uri="{FF2B5EF4-FFF2-40B4-BE49-F238E27FC236}">
                    <a16:creationId xmlns:a16="http://schemas.microsoft.com/office/drawing/2014/main" id="{16141409-5FF6-A64E-7BC1-7B0F5319631A}"/>
                  </a:ext>
                </a:extLst>
              </p:cNvPr>
              <p:cNvSpPr/>
              <p:nvPr/>
            </p:nvSpPr>
            <p:spPr>
              <a:xfrm>
                <a:off x="7848503" y="1834131"/>
                <a:ext cx="516085" cy="516085"/>
              </a:xfrm>
              <a:prstGeom prst="ellipse">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32E45B88-1A14-4789-0961-7433009BB715}"/>
                  </a:ext>
                </a:extLst>
              </p:cNvPr>
              <p:cNvSpPr/>
              <p:nvPr/>
            </p:nvSpPr>
            <p:spPr>
              <a:xfrm>
                <a:off x="9142005" y="1834131"/>
                <a:ext cx="516085" cy="516085"/>
              </a:xfrm>
              <a:prstGeom prst="ellipse">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93D5F77A-74EC-A1D0-C07D-9FDB245C7CBA}"/>
                  </a:ext>
                </a:extLst>
              </p:cNvPr>
              <p:cNvSpPr/>
              <p:nvPr/>
            </p:nvSpPr>
            <p:spPr>
              <a:xfrm>
                <a:off x="7848503" y="5024477"/>
                <a:ext cx="516085" cy="516085"/>
              </a:xfrm>
              <a:prstGeom prst="ellipse">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709E532D-5515-49A7-1625-CBE8D53949F2}"/>
                  </a:ext>
                </a:extLst>
              </p:cNvPr>
              <p:cNvSpPr/>
              <p:nvPr/>
            </p:nvSpPr>
            <p:spPr>
              <a:xfrm>
                <a:off x="9142005" y="5024477"/>
                <a:ext cx="516085" cy="516085"/>
              </a:xfrm>
              <a:prstGeom prst="ellipse">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3" name="Straight Arrow Connector 82">
                <a:extLst>
                  <a:ext uri="{FF2B5EF4-FFF2-40B4-BE49-F238E27FC236}">
                    <a16:creationId xmlns:a16="http://schemas.microsoft.com/office/drawing/2014/main" id="{70F0B2F0-C2A8-47DF-5411-79525684CC25}"/>
                  </a:ext>
                </a:extLst>
              </p:cNvPr>
              <p:cNvCxnSpPr>
                <a:cxnSpLocks/>
                <a:stCxn id="78" idx="6"/>
              </p:cNvCxnSpPr>
              <p:nvPr/>
            </p:nvCxnSpPr>
            <p:spPr>
              <a:xfrm>
                <a:off x="2847961" y="3592853"/>
                <a:ext cx="3580965" cy="0"/>
              </a:xfrm>
              <a:prstGeom prst="straightConnector1">
                <a:avLst/>
              </a:prstGeom>
              <a:ln>
                <a:solidFill>
                  <a:schemeClr val="tx2"/>
                </a:solidFill>
                <a:prstDash val="solid"/>
                <a:tailEnd type="none"/>
              </a:ln>
            </p:spPr>
            <p:style>
              <a:lnRef idx="1">
                <a:schemeClr val="accent1"/>
              </a:lnRef>
              <a:fillRef idx="0">
                <a:schemeClr val="accent1"/>
              </a:fillRef>
              <a:effectRef idx="0">
                <a:schemeClr val="accent1"/>
              </a:effectRef>
              <a:fontRef idx="minor">
                <a:schemeClr val="tx1"/>
              </a:fontRef>
            </p:style>
          </p:cxnSp>
          <p:sp>
            <p:nvSpPr>
              <p:cNvPr id="84" name="Oval 83">
                <a:extLst>
                  <a:ext uri="{FF2B5EF4-FFF2-40B4-BE49-F238E27FC236}">
                    <a16:creationId xmlns:a16="http://schemas.microsoft.com/office/drawing/2014/main" id="{5C023F90-FB2B-AD31-998D-A02691A4CD2D}"/>
                  </a:ext>
                </a:extLst>
              </p:cNvPr>
              <p:cNvSpPr/>
              <p:nvPr/>
            </p:nvSpPr>
            <p:spPr>
              <a:xfrm>
                <a:off x="3050169" y="3455564"/>
                <a:ext cx="516085" cy="516085"/>
              </a:xfrm>
              <a:prstGeom prst="ellipse">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Isosceles Triangle 15">
                <a:extLst>
                  <a:ext uri="{FF2B5EF4-FFF2-40B4-BE49-F238E27FC236}">
                    <a16:creationId xmlns:a16="http://schemas.microsoft.com/office/drawing/2014/main" id="{124CE8A8-F5B4-68CC-01F2-E2565207AC13}"/>
                  </a:ext>
                </a:extLst>
              </p:cNvPr>
              <p:cNvSpPr/>
              <p:nvPr/>
            </p:nvSpPr>
            <p:spPr>
              <a:xfrm rot="16200000" flipV="1">
                <a:off x="5993302" y="3560625"/>
                <a:ext cx="187668" cy="93833"/>
              </a:xfrm>
              <a:prstGeom prst="triangle">
                <a:avLst/>
              </a:prstGeom>
              <a:solidFill>
                <a:schemeClr val="bg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extBox 85">
                <a:extLst>
                  <a:ext uri="{FF2B5EF4-FFF2-40B4-BE49-F238E27FC236}">
                    <a16:creationId xmlns:a16="http://schemas.microsoft.com/office/drawing/2014/main" id="{4C061506-8979-82F3-F8E0-5548AA72081C}"/>
                  </a:ext>
                </a:extLst>
              </p:cNvPr>
              <p:cNvSpPr txBox="1"/>
              <p:nvPr/>
            </p:nvSpPr>
            <p:spPr>
              <a:xfrm>
                <a:off x="6233159" y="3226148"/>
                <a:ext cx="1520557" cy="612500"/>
              </a:xfrm>
              <a:prstGeom prst="rect">
                <a:avLst/>
              </a:prstGeom>
              <a:noFill/>
              <a:ln>
                <a:noFill/>
              </a:ln>
            </p:spPr>
            <p:txBody>
              <a:bodyPr wrap="square" rtlCol="0">
                <a:spAutoFit/>
              </a:bodyPr>
              <a:lstStyle/>
              <a:p>
                <a:pPr algn="ctr"/>
                <a:endParaRPr lang="en-US" sz="1600">
                  <a:solidFill>
                    <a:schemeClr val="bg2"/>
                  </a:solidFill>
                </a:endParaRPr>
              </a:p>
            </p:txBody>
          </p:sp>
          <p:sp>
            <p:nvSpPr>
              <p:cNvPr id="87" name="TextBox 86">
                <a:extLst>
                  <a:ext uri="{FF2B5EF4-FFF2-40B4-BE49-F238E27FC236}">
                    <a16:creationId xmlns:a16="http://schemas.microsoft.com/office/drawing/2014/main" id="{B3B0400F-584C-63AA-982E-53FF34AAF52C}"/>
                  </a:ext>
                </a:extLst>
              </p:cNvPr>
              <p:cNvSpPr txBox="1"/>
              <p:nvPr/>
            </p:nvSpPr>
            <p:spPr>
              <a:xfrm>
                <a:off x="2621636" y="3952340"/>
                <a:ext cx="1483874" cy="335165"/>
              </a:xfrm>
              <a:prstGeom prst="rect">
                <a:avLst/>
              </a:prstGeom>
              <a:noFill/>
              <a:ln>
                <a:noFill/>
              </a:ln>
            </p:spPr>
            <p:txBody>
              <a:bodyPr wrap="square" rtlCol="0">
                <a:spAutoFit/>
              </a:bodyPr>
              <a:lstStyle/>
              <a:p>
                <a:pPr algn="ctr"/>
                <a:r>
                  <a:rPr lang="en-US" sz="1200"/>
                  <a:t>Identify</a:t>
                </a:r>
              </a:p>
            </p:txBody>
          </p:sp>
          <p:sp>
            <p:nvSpPr>
              <p:cNvPr id="88" name="TextBox 87">
                <a:extLst>
                  <a:ext uri="{FF2B5EF4-FFF2-40B4-BE49-F238E27FC236}">
                    <a16:creationId xmlns:a16="http://schemas.microsoft.com/office/drawing/2014/main" id="{FA7D6661-F94F-1A0F-9367-330F049CD3F9}"/>
                  </a:ext>
                </a:extLst>
              </p:cNvPr>
              <p:cNvSpPr txBox="1"/>
              <p:nvPr/>
            </p:nvSpPr>
            <p:spPr>
              <a:xfrm>
                <a:off x="8771607" y="5623403"/>
                <a:ext cx="1355763" cy="276999"/>
              </a:xfrm>
              <a:prstGeom prst="rect">
                <a:avLst/>
              </a:prstGeom>
              <a:noFill/>
              <a:ln>
                <a:noFill/>
              </a:ln>
            </p:spPr>
            <p:txBody>
              <a:bodyPr wrap="square" rtlCol="0">
                <a:spAutoFit/>
              </a:bodyPr>
              <a:lstStyle/>
              <a:p>
                <a:pPr algn="ctr"/>
                <a:r>
                  <a:rPr lang="en-US" sz="1200"/>
                  <a:t>Steward</a:t>
                </a:r>
              </a:p>
            </p:txBody>
          </p:sp>
          <p:sp>
            <p:nvSpPr>
              <p:cNvPr id="89" name="TextBox 88">
                <a:extLst>
                  <a:ext uri="{FF2B5EF4-FFF2-40B4-BE49-F238E27FC236}">
                    <a16:creationId xmlns:a16="http://schemas.microsoft.com/office/drawing/2014/main" id="{B950CAFB-2F49-1077-FC2B-8F23E9F700E5}"/>
                  </a:ext>
                </a:extLst>
              </p:cNvPr>
              <p:cNvSpPr txBox="1"/>
              <p:nvPr/>
            </p:nvSpPr>
            <p:spPr>
              <a:xfrm>
                <a:off x="8702636" y="1493635"/>
                <a:ext cx="1355763" cy="335165"/>
              </a:xfrm>
              <a:prstGeom prst="rect">
                <a:avLst/>
              </a:prstGeom>
              <a:noFill/>
              <a:ln>
                <a:noFill/>
              </a:ln>
            </p:spPr>
            <p:txBody>
              <a:bodyPr wrap="square" rtlCol="0">
                <a:spAutoFit/>
              </a:bodyPr>
              <a:lstStyle/>
              <a:p>
                <a:pPr algn="ctr"/>
                <a:r>
                  <a:rPr lang="en-US" sz="1200"/>
                  <a:t>Solicit</a:t>
                </a:r>
              </a:p>
            </p:txBody>
          </p:sp>
          <p:sp>
            <p:nvSpPr>
              <p:cNvPr id="90" name="TextBox 89">
                <a:extLst>
                  <a:ext uri="{FF2B5EF4-FFF2-40B4-BE49-F238E27FC236}">
                    <a16:creationId xmlns:a16="http://schemas.microsoft.com/office/drawing/2014/main" id="{070D67B7-1ED4-68CC-6075-FC5A618489DE}"/>
                  </a:ext>
                </a:extLst>
              </p:cNvPr>
              <p:cNvSpPr txBox="1"/>
              <p:nvPr/>
            </p:nvSpPr>
            <p:spPr>
              <a:xfrm>
                <a:off x="7428660" y="5638800"/>
                <a:ext cx="1355763" cy="276999"/>
              </a:xfrm>
              <a:prstGeom prst="rect">
                <a:avLst/>
              </a:prstGeom>
              <a:noFill/>
              <a:ln>
                <a:noFill/>
              </a:ln>
            </p:spPr>
            <p:txBody>
              <a:bodyPr wrap="square" rtlCol="0">
                <a:spAutoFit/>
              </a:bodyPr>
              <a:lstStyle/>
              <a:p>
                <a:pPr algn="ctr"/>
                <a:r>
                  <a:rPr lang="en-US" sz="1200"/>
                  <a:t>Requalify</a:t>
                </a:r>
              </a:p>
            </p:txBody>
          </p:sp>
          <p:sp>
            <p:nvSpPr>
              <p:cNvPr id="91" name="TextBox 90">
                <a:extLst>
                  <a:ext uri="{FF2B5EF4-FFF2-40B4-BE49-F238E27FC236}">
                    <a16:creationId xmlns:a16="http://schemas.microsoft.com/office/drawing/2014/main" id="{B8803DC1-FD11-D53B-DD1D-50D412AA7FD3}"/>
                  </a:ext>
                </a:extLst>
              </p:cNvPr>
              <p:cNvSpPr txBox="1"/>
              <p:nvPr/>
            </p:nvSpPr>
            <p:spPr>
              <a:xfrm>
                <a:off x="7395156" y="1458752"/>
                <a:ext cx="1355763" cy="276999"/>
              </a:xfrm>
              <a:prstGeom prst="rect">
                <a:avLst/>
              </a:prstGeom>
              <a:noFill/>
              <a:ln>
                <a:noFill/>
              </a:ln>
            </p:spPr>
            <p:txBody>
              <a:bodyPr wrap="square" rtlCol="0">
                <a:spAutoFit/>
              </a:bodyPr>
              <a:lstStyle/>
              <a:p>
                <a:pPr algn="ctr"/>
                <a:r>
                  <a:rPr lang="en-US" sz="1200"/>
                  <a:t>Cultivate</a:t>
                </a:r>
              </a:p>
            </p:txBody>
          </p:sp>
          <p:sp>
            <p:nvSpPr>
              <p:cNvPr id="92" name="Freeform 54">
                <a:extLst>
                  <a:ext uri="{FF2B5EF4-FFF2-40B4-BE49-F238E27FC236}">
                    <a16:creationId xmlns:a16="http://schemas.microsoft.com/office/drawing/2014/main" id="{E014B8CC-1968-C418-1AD0-4819E2D92212}"/>
                  </a:ext>
                </a:extLst>
              </p:cNvPr>
              <p:cNvSpPr>
                <a:spLocks noEditPoints="1"/>
              </p:cNvSpPr>
              <p:nvPr/>
            </p:nvSpPr>
            <p:spPr bwMode="auto">
              <a:xfrm>
                <a:off x="3188058" y="3569020"/>
                <a:ext cx="236652" cy="236652"/>
              </a:xfrm>
              <a:custGeom>
                <a:avLst/>
                <a:gdLst>
                  <a:gd name="T0" fmla="*/ 171 w 236"/>
                  <a:gd name="T1" fmla="*/ 145 h 236"/>
                  <a:gd name="T2" fmla="*/ 161 w 236"/>
                  <a:gd name="T3" fmla="*/ 155 h 236"/>
                  <a:gd name="T4" fmla="*/ 156 w 236"/>
                  <a:gd name="T5" fmla="*/ 151 h 236"/>
                  <a:gd name="T6" fmla="*/ 180 w 236"/>
                  <a:gd name="T7" fmla="*/ 90 h 236"/>
                  <a:gd name="T8" fmla="*/ 90 w 236"/>
                  <a:gd name="T9" fmla="*/ 0 h 236"/>
                  <a:gd name="T10" fmla="*/ 0 w 236"/>
                  <a:gd name="T11" fmla="*/ 90 h 236"/>
                  <a:gd name="T12" fmla="*/ 90 w 236"/>
                  <a:gd name="T13" fmla="*/ 180 h 236"/>
                  <a:gd name="T14" fmla="*/ 151 w 236"/>
                  <a:gd name="T15" fmla="*/ 156 h 236"/>
                  <a:gd name="T16" fmla="*/ 155 w 236"/>
                  <a:gd name="T17" fmla="*/ 161 h 236"/>
                  <a:gd name="T18" fmla="*/ 146 w 236"/>
                  <a:gd name="T19" fmla="*/ 171 h 236"/>
                  <a:gd name="T20" fmla="*/ 211 w 236"/>
                  <a:gd name="T21" fmla="*/ 236 h 236"/>
                  <a:gd name="T22" fmla="*/ 213 w 236"/>
                  <a:gd name="T23" fmla="*/ 236 h 236"/>
                  <a:gd name="T24" fmla="*/ 236 w 236"/>
                  <a:gd name="T25" fmla="*/ 211 h 236"/>
                  <a:gd name="T26" fmla="*/ 236 w 236"/>
                  <a:gd name="T27" fmla="*/ 210 h 236"/>
                  <a:gd name="T28" fmla="*/ 171 w 236"/>
                  <a:gd name="T29" fmla="*/ 145 h 236"/>
                  <a:gd name="T30" fmla="*/ 90 w 236"/>
                  <a:gd name="T31" fmla="*/ 172 h 236"/>
                  <a:gd name="T32" fmla="*/ 8 w 236"/>
                  <a:gd name="T33" fmla="*/ 90 h 236"/>
                  <a:gd name="T34" fmla="*/ 90 w 236"/>
                  <a:gd name="T35" fmla="*/ 8 h 236"/>
                  <a:gd name="T36" fmla="*/ 172 w 236"/>
                  <a:gd name="T37" fmla="*/ 90 h 236"/>
                  <a:gd name="T38" fmla="*/ 90 w 236"/>
                  <a:gd name="T39" fmla="*/ 172 h 236"/>
                  <a:gd name="T40" fmla="*/ 214 w 236"/>
                  <a:gd name="T41" fmla="*/ 227 h 236"/>
                  <a:gd name="T42" fmla="*/ 157 w 236"/>
                  <a:gd name="T43" fmla="*/ 170 h 236"/>
                  <a:gd name="T44" fmla="*/ 171 w 236"/>
                  <a:gd name="T45" fmla="*/ 156 h 236"/>
                  <a:gd name="T46" fmla="*/ 228 w 236"/>
                  <a:gd name="T47" fmla="*/ 213 h 236"/>
                  <a:gd name="T48" fmla="*/ 214 w 236"/>
                  <a:gd name="T49" fmla="*/ 227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36" h="236">
                    <a:moveTo>
                      <a:pt x="171" y="145"/>
                    </a:moveTo>
                    <a:cubicBezTo>
                      <a:pt x="161" y="155"/>
                      <a:pt x="161" y="155"/>
                      <a:pt x="161" y="155"/>
                    </a:cubicBezTo>
                    <a:cubicBezTo>
                      <a:pt x="156" y="151"/>
                      <a:pt x="156" y="151"/>
                      <a:pt x="156" y="151"/>
                    </a:cubicBezTo>
                    <a:cubicBezTo>
                      <a:pt x="171" y="135"/>
                      <a:pt x="180" y="113"/>
                      <a:pt x="180" y="90"/>
                    </a:cubicBezTo>
                    <a:cubicBezTo>
                      <a:pt x="180" y="40"/>
                      <a:pt x="140" y="0"/>
                      <a:pt x="90" y="0"/>
                    </a:cubicBezTo>
                    <a:cubicBezTo>
                      <a:pt x="40" y="0"/>
                      <a:pt x="0" y="40"/>
                      <a:pt x="0" y="90"/>
                    </a:cubicBezTo>
                    <a:cubicBezTo>
                      <a:pt x="0" y="140"/>
                      <a:pt x="40" y="180"/>
                      <a:pt x="90" y="180"/>
                    </a:cubicBezTo>
                    <a:cubicBezTo>
                      <a:pt x="113" y="180"/>
                      <a:pt x="135" y="171"/>
                      <a:pt x="151" y="156"/>
                    </a:cubicBezTo>
                    <a:cubicBezTo>
                      <a:pt x="155" y="161"/>
                      <a:pt x="155" y="161"/>
                      <a:pt x="155" y="161"/>
                    </a:cubicBezTo>
                    <a:cubicBezTo>
                      <a:pt x="146" y="171"/>
                      <a:pt x="146" y="171"/>
                      <a:pt x="146" y="171"/>
                    </a:cubicBezTo>
                    <a:cubicBezTo>
                      <a:pt x="211" y="236"/>
                      <a:pt x="211" y="236"/>
                      <a:pt x="211" y="236"/>
                    </a:cubicBezTo>
                    <a:cubicBezTo>
                      <a:pt x="213" y="236"/>
                      <a:pt x="213" y="236"/>
                      <a:pt x="213" y="236"/>
                    </a:cubicBezTo>
                    <a:cubicBezTo>
                      <a:pt x="226" y="236"/>
                      <a:pt x="236" y="225"/>
                      <a:pt x="236" y="211"/>
                    </a:cubicBezTo>
                    <a:cubicBezTo>
                      <a:pt x="236" y="210"/>
                      <a:pt x="236" y="210"/>
                      <a:pt x="236" y="210"/>
                    </a:cubicBezTo>
                    <a:lnTo>
                      <a:pt x="171" y="145"/>
                    </a:lnTo>
                    <a:close/>
                    <a:moveTo>
                      <a:pt x="90" y="172"/>
                    </a:moveTo>
                    <a:cubicBezTo>
                      <a:pt x="45" y="172"/>
                      <a:pt x="8" y="135"/>
                      <a:pt x="8" y="90"/>
                    </a:cubicBezTo>
                    <a:cubicBezTo>
                      <a:pt x="8" y="45"/>
                      <a:pt x="45" y="8"/>
                      <a:pt x="90" y="8"/>
                    </a:cubicBezTo>
                    <a:cubicBezTo>
                      <a:pt x="135" y="8"/>
                      <a:pt x="172" y="45"/>
                      <a:pt x="172" y="90"/>
                    </a:cubicBezTo>
                    <a:cubicBezTo>
                      <a:pt x="172" y="135"/>
                      <a:pt x="135" y="172"/>
                      <a:pt x="90" y="172"/>
                    </a:cubicBezTo>
                    <a:close/>
                    <a:moveTo>
                      <a:pt x="214" y="227"/>
                    </a:moveTo>
                    <a:cubicBezTo>
                      <a:pt x="157" y="170"/>
                      <a:pt x="157" y="170"/>
                      <a:pt x="157" y="170"/>
                    </a:cubicBezTo>
                    <a:cubicBezTo>
                      <a:pt x="171" y="156"/>
                      <a:pt x="171" y="156"/>
                      <a:pt x="171" y="156"/>
                    </a:cubicBezTo>
                    <a:cubicBezTo>
                      <a:pt x="228" y="213"/>
                      <a:pt x="228" y="213"/>
                      <a:pt x="228" y="213"/>
                    </a:cubicBezTo>
                    <a:cubicBezTo>
                      <a:pt x="228" y="221"/>
                      <a:pt x="222" y="226"/>
                      <a:pt x="214" y="227"/>
                    </a:cubicBezTo>
                    <a:close/>
                  </a:path>
                </a:pathLst>
              </a:custGeom>
              <a:solidFill>
                <a:schemeClr val="bg1"/>
              </a:solidFill>
              <a:ln w="3175">
                <a:solidFill>
                  <a:schemeClr val="tx2"/>
                </a:solidFill>
              </a:ln>
            </p:spPr>
            <p:txBody>
              <a:bodyPr vert="horz" wrap="square" lIns="91440" tIns="45720" rIns="91440" bIns="45720" numCol="1" anchor="t" anchorCtr="0" compatLnSpc="1">
                <a:prstTxWarp prst="textNoShape">
                  <a:avLst/>
                </a:prstTxWarp>
              </a:bodyPr>
              <a:lstStyle/>
              <a:p>
                <a:endParaRPr lang="en-US"/>
              </a:p>
            </p:txBody>
          </p:sp>
          <p:grpSp>
            <p:nvGrpSpPr>
              <p:cNvPr id="93" name="Group 92">
                <a:extLst>
                  <a:ext uri="{FF2B5EF4-FFF2-40B4-BE49-F238E27FC236}">
                    <a16:creationId xmlns:a16="http://schemas.microsoft.com/office/drawing/2014/main" id="{4001F879-457F-2A03-6F4A-4700D6806860}"/>
                  </a:ext>
                </a:extLst>
              </p:cNvPr>
              <p:cNvGrpSpPr/>
              <p:nvPr/>
            </p:nvGrpSpPr>
            <p:grpSpPr>
              <a:xfrm>
                <a:off x="9256188" y="1943995"/>
                <a:ext cx="230408" cy="268443"/>
                <a:chOff x="5503207" y="-3236264"/>
                <a:chExt cx="465479" cy="542320"/>
              </a:xfrm>
              <a:solidFill>
                <a:schemeClr val="tx2"/>
              </a:solidFill>
            </p:grpSpPr>
            <p:sp>
              <p:nvSpPr>
                <p:cNvPr id="103" name="Freeform 510">
                  <a:extLst>
                    <a:ext uri="{FF2B5EF4-FFF2-40B4-BE49-F238E27FC236}">
                      <a16:creationId xmlns:a16="http://schemas.microsoft.com/office/drawing/2014/main" id="{80E0AEEF-28C7-100C-994C-088EC59C64AD}"/>
                    </a:ext>
                  </a:extLst>
                </p:cNvPr>
                <p:cNvSpPr>
                  <a:spLocks/>
                </p:cNvSpPr>
                <p:nvPr/>
              </p:nvSpPr>
              <p:spPr bwMode="auto">
                <a:xfrm>
                  <a:off x="5503207" y="-3236264"/>
                  <a:ext cx="465479" cy="244853"/>
                </a:xfrm>
                <a:custGeom>
                  <a:avLst/>
                  <a:gdLst>
                    <a:gd name="T0" fmla="*/ 8 w 236"/>
                    <a:gd name="T1" fmla="*/ 120 h 124"/>
                    <a:gd name="T2" fmla="*/ 120 w 236"/>
                    <a:gd name="T3" fmla="*/ 8 h 124"/>
                    <a:gd name="T4" fmla="*/ 221 w 236"/>
                    <a:gd name="T5" fmla="*/ 72 h 124"/>
                    <a:gd name="T6" fmla="*/ 188 w 236"/>
                    <a:gd name="T7" fmla="*/ 72 h 124"/>
                    <a:gd name="T8" fmla="*/ 184 w 236"/>
                    <a:gd name="T9" fmla="*/ 76 h 124"/>
                    <a:gd name="T10" fmla="*/ 188 w 236"/>
                    <a:gd name="T11" fmla="*/ 80 h 124"/>
                    <a:gd name="T12" fmla="*/ 236 w 236"/>
                    <a:gd name="T13" fmla="*/ 80 h 124"/>
                    <a:gd name="T14" fmla="*/ 236 w 236"/>
                    <a:gd name="T15" fmla="*/ 32 h 124"/>
                    <a:gd name="T16" fmla="*/ 232 w 236"/>
                    <a:gd name="T17" fmla="*/ 28 h 124"/>
                    <a:gd name="T18" fmla="*/ 228 w 236"/>
                    <a:gd name="T19" fmla="*/ 32 h 124"/>
                    <a:gd name="T20" fmla="*/ 228 w 236"/>
                    <a:gd name="T21" fmla="*/ 69 h 124"/>
                    <a:gd name="T22" fmla="*/ 120 w 236"/>
                    <a:gd name="T23" fmla="*/ 0 h 124"/>
                    <a:gd name="T24" fmla="*/ 0 w 236"/>
                    <a:gd name="T25" fmla="*/ 120 h 124"/>
                    <a:gd name="T26" fmla="*/ 4 w 236"/>
                    <a:gd name="T27" fmla="*/ 124 h 124"/>
                    <a:gd name="T28" fmla="*/ 8 w 236"/>
                    <a:gd name="T29" fmla="*/ 12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6" h="124">
                      <a:moveTo>
                        <a:pt x="8" y="120"/>
                      </a:moveTo>
                      <a:cubicBezTo>
                        <a:pt x="8" y="58"/>
                        <a:pt x="58" y="8"/>
                        <a:pt x="120" y="8"/>
                      </a:cubicBezTo>
                      <a:cubicBezTo>
                        <a:pt x="163" y="8"/>
                        <a:pt x="202" y="33"/>
                        <a:pt x="221" y="72"/>
                      </a:cubicBezTo>
                      <a:cubicBezTo>
                        <a:pt x="188" y="72"/>
                        <a:pt x="188" y="72"/>
                        <a:pt x="188" y="72"/>
                      </a:cubicBezTo>
                      <a:cubicBezTo>
                        <a:pt x="186" y="72"/>
                        <a:pt x="184" y="74"/>
                        <a:pt x="184" y="76"/>
                      </a:cubicBezTo>
                      <a:cubicBezTo>
                        <a:pt x="184" y="78"/>
                        <a:pt x="186" y="80"/>
                        <a:pt x="188" y="80"/>
                      </a:cubicBezTo>
                      <a:cubicBezTo>
                        <a:pt x="236" y="80"/>
                        <a:pt x="236" y="80"/>
                        <a:pt x="236" y="80"/>
                      </a:cubicBezTo>
                      <a:cubicBezTo>
                        <a:pt x="236" y="32"/>
                        <a:pt x="236" y="32"/>
                        <a:pt x="236" y="32"/>
                      </a:cubicBezTo>
                      <a:cubicBezTo>
                        <a:pt x="236" y="30"/>
                        <a:pt x="234" y="28"/>
                        <a:pt x="232" y="28"/>
                      </a:cubicBezTo>
                      <a:cubicBezTo>
                        <a:pt x="230" y="28"/>
                        <a:pt x="228" y="30"/>
                        <a:pt x="228" y="32"/>
                      </a:cubicBezTo>
                      <a:cubicBezTo>
                        <a:pt x="228" y="69"/>
                        <a:pt x="228" y="69"/>
                        <a:pt x="228" y="69"/>
                      </a:cubicBezTo>
                      <a:cubicBezTo>
                        <a:pt x="208" y="27"/>
                        <a:pt x="166" y="0"/>
                        <a:pt x="120" y="0"/>
                      </a:cubicBezTo>
                      <a:cubicBezTo>
                        <a:pt x="53" y="0"/>
                        <a:pt x="0" y="54"/>
                        <a:pt x="0" y="120"/>
                      </a:cubicBezTo>
                      <a:cubicBezTo>
                        <a:pt x="0" y="122"/>
                        <a:pt x="1" y="124"/>
                        <a:pt x="4" y="124"/>
                      </a:cubicBezTo>
                      <a:cubicBezTo>
                        <a:pt x="6" y="124"/>
                        <a:pt x="8" y="122"/>
                        <a:pt x="8" y="120"/>
                      </a:cubicBezTo>
                      <a:close/>
                    </a:path>
                  </a:pathLst>
                </a:custGeom>
                <a:grpFill/>
                <a:ln w="3175">
                  <a:solidFill>
                    <a:schemeClr val="tx2"/>
                  </a:solidFill>
                </a:ln>
              </p:spPr>
              <p:txBody>
                <a:bodyPr vert="horz" wrap="square" lIns="91440" tIns="45720" rIns="91440" bIns="45720" numCol="1" anchor="t" anchorCtr="0" compatLnSpc="1">
                  <a:prstTxWarp prst="textNoShape">
                    <a:avLst/>
                  </a:prstTxWarp>
                </a:bodyPr>
                <a:lstStyle/>
                <a:p>
                  <a:endParaRPr lang="en-US"/>
                </a:p>
              </p:txBody>
            </p:sp>
            <p:sp>
              <p:nvSpPr>
                <p:cNvPr id="104" name="Freeform 511">
                  <a:extLst>
                    <a:ext uri="{FF2B5EF4-FFF2-40B4-BE49-F238E27FC236}">
                      <a16:creationId xmlns:a16="http://schemas.microsoft.com/office/drawing/2014/main" id="{EBE87EE2-D38C-9313-E974-87A09C9457C0}"/>
                    </a:ext>
                  </a:extLst>
                </p:cNvPr>
                <p:cNvSpPr>
                  <a:spLocks/>
                </p:cNvSpPr>
                <p:nvPr/>
              </p:nvSpPr>
              <p:spPr bwMode="auto">
                <a:xfrm>
                  <a:off x="5503208" y="-2938798"/>
                  <a:ext cx="465478" cy="244854"/>
                </a:xfrm>
                <a:custGeom>
                  <a:avLst/>
                  <a:gdLst>
                    <a:gd name="T0" fmla="*/ 232 w 236"/>
                    <a:gd name="T1" fmla="*/ 0 h 124"/>
                    <a:gd name="T2" fmla="*/ 228 w 236"/>
                    <a:gd name="T3" fmla="*/ 4 h 124"/>
                    <a:gd name="T4" fmla="*/ 116 w 236"/>
                    <a:gd name="T5" fmla="*/ 116 h 124"/>
                    <a:gd name="T6" fmla="*/ 15 w 236"/>
                    <a:gd name="T7" fmla="*/ 52 h 124"/>
                    <a:gd name="T8" fmla="*/ 48 w 236"/>
                    <a:gd name="T9" fmla="*/ 52 h 124"/>
                    <a:gd name="T10" fmla="*/ 52 w 236"/>
                    <a:gd name="T11" fmla="*/ 48 h 124"/>
                    <a:gd name="T12" fmla="*/ 48 w 236"/>
                    <a:gd name="T13" fmla="*/ 44 h 124"/>
                    <a:gd name="T14" fmla="*/ 0 w 236"/>
                    <a:gd name="T15" fmla="*/ 44 h 124"/>
                    <a:gd name="T16" fmla="*/ 0 w 236"/>
                    <a:gd name="T17" fmla="*/ 92 h 124"/>
                    <a:gd name="T18" fmla="*/ 4 w 236"/>
                    <a:gd name="T19" fmla="*/ 96 h 124"/>
                    <a:gd name="T20" fmla="*/ 8 w 236"/>
                    <a:gd name="T21" fmla="*/ 92 h 124"/>
                    <a:gd name="T22" fmla="*/ 8 w 236"/>
                    <a:gd name="T23" fmla="*/ 56 h 124"/>
                    <a:gd name="T24" fmla="*/ 116 w 236"/>
                    <a:gd name="T25" fmla="*/ 124 h 124"/>
                    <a:gd name="T26" fmla="*/ 236 w 236"/>
                    <a:gd name="T27" fmla="*/ 4 h 124"/>
                    <a:gd name="T28" fmla="*/ 232 w 236"/>
                    <a:gd name="T29"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6" h="124">
                      <a:moveTo>
                        <a:pt x="232" y="0"/>
                      </a:moveTo>
                      <a:cubicBezTo>
                        <a:pt x="230" y="0"/>
                        <a:pt x="228" y="2"/>
                        <a:pt x="228" y="4"/>
                      </a:cubicBezTo>
                      <a:cubicBezTo>
                        <a:pt x="228" y="66"/>
                        <a:pt x="178" y="116"/>
                        <a:pt x="116" y="116"/>
                      </a:cubicBezTo>
                      <a:cubicBezTo>
                        <a:pt x="73" y="116"/>
                        <a:pt x="33" y="91"/>
                        <a:pt x="15" y="52"/>
                      </a:cubicBezTo>
                      <a:cubicBezTo>
                        <a:pt x="48" y="52"/>
                        <a:pt x="48" y="52"/>
                        <a:pt x="48" y="52"/>
                      </a:cubicBezTo>
                      <a:cubicBezTo>
                        <a:pt x="50" y="52"/>
                        <a:pt x="52" y="50"/>
                        <a:pt x="52" y="48"/>
                      </a:cubicBezTo>
                      <a:cubicBezTo>
                        <a:pt x="52" y="46"/>
                        <a:pt x="50" y="44"/>
                        <a:pt x="48" y="44"/>
                      </a:cubicBezTo>
                      <a:cubicBezTo>
                        <a:pt x="0" y="44"/>
                        <a:pt x="0" y="44"/>
                        <a:pt x="0" y="44"/>
                      </a:cubicBezTo>
                      <a:cubicBezTo>
                        <a:pt x="0" y="92"/>
                        <a:pt x="0" y="92"/>
                        <a:pt x="0" y="92"/>
                      </a:cubicBezTo>
                      <a:cubicBezTo>
                        <a:pt x="0" y="94"/>
                        <a:pt x="2" y="96"/>
                        <a:pt x="4" y="96"/>
                      </a:cubicBezTo>
                      <a:cubicBezTo>
                        <a:pt x="6" y="96"/>
                        <a:pt x="8" y="94"/>
                        <a:pt x="8" y="92"/>
                      </a:cubicBezTo>
                      <a:cubicBezTo>
                        <a:pt x="8" y="56"/>
                        <a:pt x="8" y="56"/>
                        <a:pt x="8" y="56"/>
                      </a:cubicBezTo>
                      <a:cubicBezTo>
                        <a:pt x="28" y="97"/>
                        <a:pt x="70" y="124"/>
                        <a:pt x="116" y="124"/>
                      </a:cubicBezTo>
                      <a:cubicBezTo>
                        <a:pt x="182" y="124"/>
                        <a:pt x="236" y="70"/>
                        <a:pt x="236" y="4"/>
                      </a:cubicBezTo>
                      <a:cubicBezTo>
                        <a:pt x="236" y="2"/>
                        <a:pt x="234" y="0"/>
                        <a:pt x="232" y="0"/>
                      </a:cubicBezTo>
                      <a:close/>
                    </a:path>
                  </a:pathLst>
                </a:custGeom>
                <a:grpFill/>
                <a:ln w="3175">
                  <a:solidFill>
                    <a:schemeClr val="tx2"/>
                  </a:solidFill>
                </a:ln>
              </p:spPr>
              <p:txBody>
                <a:bodyPr vert="horz" wrap="square" lIns="91440" tIns="45720" rIns="91440" bIns="45720" numCol="1" anchor="t" anchorCtr="0" compatLnSpc="1">
                  <a:prstTxWarp prst="textNoShape">
                    <a:avLst/>
                  </a:prstTxWarp>
                </a:bodyPr>
                <a:lstStyle/>
                <a:p>
                  <a:endParaRPr lang="en-US"/>
                </a:p>
              </p:txBody>
            </p:sp>
          </p:grpSp>
          <p:sp>
            <p:nvSpPr>
              <p:cNvPr id="94" name="Freeform 418">
                <a:extLst>
                  <a:ext uri="{FF2B5EF4-FFF2-40B4-BE49-F238E27FC236}">
                    <a16:creationId xmlns:a16="http://schemas.microsoft.com/office/drawing/2014/main" id="{FD6ECB74-B2D0-EA6E-4503-224AF394EE40}"/>
                  </a:ext>
                </a:extLst>
              </p:cNvPr>
              <p:cNvSpPr>
                <a:spLocks noEditPoints="1"/>
              </p:cNvSpPr>
              <p:nvPr/>
            </p:nvSpPr>
            <p:spPr bwMode="auto">
              <a:xfrm>
                <a:off x="7931784" y="5114125"/>
                <a:ext cx="264903" cy="285401"/>
              </a:xfrm>
              <a:custGeom>
                <a:avLst/>
                <a:gdLst>
                  <a:gd name="T0" fmla="*/ 206 w 217"/>
                  <a:gd name="T1" fmla="*/ 119 h 234"/>
                  <a:gd name="T2" fmla="*/ 198 w 217"/>
                  <a:gd name="T3" fmla="*/ 85 h 234"/>
                  <a:gd name="T4" fmla="*/ 148 w 217"/>
                  <a:gd name="T5" fmla="*/ 60 h 234"/>
                  <a:gd name="T6" fmla="*/ 153 w 217"/>
                  <a:gd name="T7" fmla="*/ 39 h 234"/>
                  <a:gd name="T8" fmla="*/ 129 w 217"/>
                  <a:gd name="T9" fmla="*/ 0 h 234"/>
                  <a:gd name="T10" fmla="*/ 114 w 217"/>
                  <a:gd name="T11" fmla="*/ 29 h 234"/>
                  <a:gd name="T12" fmla="*/ 96 w 217"/>
                  <a:gd name="T13" fmla="*/ 72 h 234"/>
                  <a:gd name="T14" fmla="*/ 72 w 217"/>
                  <a:gd name="T15" fmla="*/ 110 h 234"/>
                  <a:gd name="T16" fmla="*/ 54 w 217"/>
                  <a:gd name="T17" fmla="*/ 127 h 234"/>
                  <a:gd name="T18" fmla="*/ 12 w 217"/>
                  <a:gd name="T19" fmla="*/ 124 h 234"/>
                  <a:gd name="T20" fmla="*/ 0 w 217"/>
                  <a:gd name="T21" fmla="*/ 220 h 234"/>
                  <a:gd name="T22" fmla="*/ 66 w 217"/>
                  <a:gd name="T23" fmla="*/ 232 h 234"/>
                  <a:gd name="T24" fmla="*/ 73 w 217"/>
                  <a:gd name="T25" fmla="*/ 229 h 234"/>
                  <a:gd name="T26" fmla="*/ 105 w 217"/>
                  <a:gd name="T27" fmla="*/ 231 h 234"/>
                  <a:gd name="T28" fmla="*/ 121 w 217"/>
                  <a:gd name="T29" fmla="*/ 233 h 234"/>
                  <a:gd name="T30" fmla="*/ 146 w 217"/>
                  <a:gd name="T31" fmla="*/ 234 h 234"/>
                  <a:gd name="T32" fmla="*/ 197 w 217"/>
                  <a:gd name="T33" fmla="*/ 219 h 234"/>
                  <a:gd name="T34" fmla="*/ 204 w 217"/>
                  <a:gd name="T35" fmla="*/ 194 h 234"/>
                  <a:gd name="T36" fmla="*/ 208 w 217"/>
                  <a:gd name="T37" fmla="*/ 158 h 234"/>
                  <a:gd name="T38" fmla="*/ 67 w 217"/>
                  <a:gd name="T39" fmla="*/ 224 h 234"/>
                  <a:gd name="T40" fmla="*/ 12 w 217"/>
                  <a:gd name="T41" fmla="*/ 224 h 234"/>
                  <a:gd name="T42" fmla="*/ 8 w 217"/>
                  <a:gd name="T43" fmla="*/ 136 h 234"/>
                  <a:gd name="T44" fmla="*/ 48 w 217"/>
                  <a:gd name="T45" fmla="*/ 132 h 234"/>
                  <a:gd name="T46" fmla="*/ 68 w 217"/>
                  <a:gd name="T47" fmla="*/ 220 h 234"/>
                  <a:gd name="T48" fmla="*/ 200 w 217"/>
                  <a:gd name="T49" fmla="*/ 155 h 234"/>
                  <a:gd name="T50" fmla="*/ 200 w 217"/>
                  <a:gd name="T51" fmla="*/ 162 h 234"/>
                  <a:gd name="T52" fmla="*/ 197 w 217"/>
                  <a:gd name="T53" fmla="*/ 189 h 234"/>
                  <a:gd name="T54" fmla="*/ 195 w 217"/>
                  <a:gd name="T55" fmla="*/ 195 h 234"/>
                  <a:gd name="T56" fmla="*/ 192 w 217"/>
                  <a:gd name="T57" fmla="*/ 213 h 234"/>
                  <a:gd name="T58" fmla="*/ 146 w 217"/>
                  <a:gd name="T59" fmla="*/ 226 h 234"/>
                  <a:gd name="T60" fmla="*/ 116 w 217"/>
                  <a:gd name="T61" fmla="*/ 224 h 234"/>
                  <a:gd name="T62" fmla="*/ 75 w 217"/>
                  <a:gd name="T63" fmla="*/ 217 h 234"/>
                  <a:gd name="T64" fmla="*/ 59 w 217"/>
                  <a:gd name="T65" fmla="*/ 135 h 234"/>
                  <a:gd name="T66" fmla="*/ 61 w 217"/>
                  <a:gd name="T67" fmla="*/ 132 h 234"/>
                  <a:gd name="T68" fmla="*/ 92 w 217"/>
                  <a:gd name="T69" fmla="*/ 90 h 234"/>
                  <a:gd name="T70" fmla="*/ 123 w 217"/>
                  <a:gd name="T71" fmla="*/ 31 h 234"/>
                  <a:gd name="T72" fmla="*/ 125 w 217"/>
                  <a:gd name="T73" fmla="*/ 10 h 234"/>
                  <a:gd name="T74" fmla="*/ 137 w 217"/>
                  <a:gd name="T75" fmla="*/ 11 h 234"/>
                  <a:gd name="T76" fmla="*/ 142 w 217"/>
                  <a:gd name="T77" fmla="*/ 54 h 234"/>
                  <a:gd name="T78" fmla="*/ 135 w 217"/>
                  <a:gd name="T79" fmla="*/ 90 h 234"/>
                  <a:gd name="T80" fmla="*/ 139 w 217"/>
                  <a:gd name="T81" fmla="*/ 95 h 234"/>
                  <a:gd name="T82" fmla="*/ 201 w 217"/>
                  <a:gd name="T83" fmla="*/ 108 h 234"/>
                  <a:gd name="T84" fmla="*/ 196 w 217"/>
                  <a:gd name="T85" fmla="*/ 121 h 234"/>
                  <a:gd name="T86" fmla="*/ 208 w 217"/>
                  <a:gd name="T87" fmla="*/ 138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7" h="234">
                    <a:moveTo>
                      <a:pt x="216" y="138"/>
                    </a:moveTo>
                    <a:cubicBezTo>
                      <a:pt x="215" y="130"/>
                      <a:pt x="209" y="123"/>
                      <a:pt x="206" y="119"/>
                    </a:cubicBezTo>
                    <a:cubicBezTo>
                      <a:pt x="207" y="116"/>
                      <a:pt x="209" y="111"/>
                      <a:pt x="209" y="108"/>
                    </a:cubicBezTo>
                    <a:cubicBezTo>
                      <a:pt x="209" y="104"/>
                      <a:pt x="209" y="92"/>
                      <a:pt x="198" y="85"/>
                    </a:cubicBezTo>
                    <a:cubicBezTo>
                      <a:pt x="189" y="81"/>
                      <a:pt x="158" y="84"/>
                      <a:pt x="144" y="86"/>
                    </a:cubicBezTo>
                    <a:cubicBezTo>
                      <a:pt x="145" y="78"/>
                      <a:pt x="147" y="63"/>
                      <a:pt x="148" y="60"/>
                    </a:cubicBezTo>
                    <a:cubicBezTo>
                      <a:pt x="148" y="60"/>
                      <a:pt x="148" y="59"/>
                      <a:pt x="149" y="57"/>
                    </a:cubicBezTo>
                    <a:cubicBezTo>
                      <a:pt x="151" y="54"/>
                      <a:pt x="153" y="49"/>
                      <a:pt x="153" y="39"/>
                    </a:cubicBezTo>
                    <a:cubicBezTo>
                      <a:pt x="154" y="29"/>
                      <a:pt x="151" y="14"/>
                      <a:pt x="143" y="6"/>
                    </a:cubicBezTo>
                    <a:cubicBezTo>
                      <a:pt x="139" y="2"/>
                      <a:pt x="134" y="0"/>
                      <a:pt x="129" y="0"/>
                    </a:cubicBezTo>
                    <a:cubicBezTo>
                      <a:pt x="125" y="0"/>
                      <a:pt x="121" y="2"/>
                      <a:pt x="119" y="5"/>
                    </a:cubicBezTo>
                    <a:cubicBezTo>
                      <a:pt x="113" y="11"/>
                      <a:pt x="114" y="24"/>
                      <a:pt x="114" y="29"/>
                    </a:cubicBezTo>
                    <a:cubicBezTo>
                      <a:pt x="115" y="30"/>
                      <a:pt x="115" y="31"/>
                      <a:pt x="115" y="31"/>
                    </a:cubicBezTo>
                    <a:cubicBezTo>
                      <a:pt x="114" y="35"/>
                      <a:pt x="105" y="57"/>
                      <a:pt x="96" y="72"/>
                    </a:cubicBezTo>
                    <a:cubicBezTo>
                      <a:pt x="92" y="77"/>
                      <a:pt x="89" y="81"/>
                      <a:pt x="86" y="85"/>
                    </a:cubicBezTo>
                    <a:cubicBezTo>
                      <a:pt x="80" y="93"/>
                      <a:pt x="75" y="99"/>
                      <a:pt x="72" y="110"/>
                    </a:cubicBezTo>
                    <a:cubicBezTo>
                      <a:pt x="70" y="120"/>
                      <a:pt x="58" y="124"/>
                      <a:pt x="58" y="124"/>
                    </a:cubicBezTo>
                    <a:cubicBezTo>
                      <a:pt x="56" y="125"/>
                      <a:pt x="55" y="126"/>
                      <a:pt x="54" y="127"/>
                    </a:cubicBezTo>
                    <a:cubicBezTo>
                      <a:pt x="51" y="125"/>
                      <a:pt x="51" y="124"/>
                      <a:pt x="48" y="124"/>
                    </a:cubicBezTo>
                    <a:cubicBezTo>
                      <a:pt x="12" y="124"/>
                      <a:pt x="12" y="124"/>
                      <a:pt x="12" y="124"/>
                    </a:cubicBezTo>
                    <a:cubicBezTo>
                      <a:pt x="6" y="124"/>
                      <a:pt x="1" y="130"/>
                      <a:pt x="0" y="136"/>
                    </a:cubicBezTo>
                    <a:cubicBezTo>
                      <a:pt x="0" y="220"/>
                      <a:pt x="0" y="220"/>
                      <a:pt x="0" y="220"/>
                    </a:cubicBezTo>
                    <a:cubicBezTo>
                      <a:pt x="0" y="227"/>
                      <a:pt x="6" y="232"/>
                      <a:pt x="12" y="232"/>
                    </a:cubicBezTo>
                    <a:cubicBezTo>
                      <a:pt x="66" y="232"/>
                      <a:pt x="66" y="232"/>
                      <a:pt x="66" y="232"/>
                    </a:cubicBezTo>
                    <a:cubicBezTo>
                      <a:pt x="66" y="232"/>
                      <a:pt x="66" y="232"/>
                      <a:pt x="66" y="232"/>
                    </a:cubicBezTo>
                    <a:cubicBezTo>
                      <a:pt x="69" y="232"/>
                      <a:pt x="72" y="231"/>
                      <a:pt x="73" y="229"/>
                    </a:cubicBezTo>
                    <a:cubicBezTo>
                      <a:pt x="74" y="228"/>
                      <a:pt x="75" y="226"/>
                      <a:pt x="75" y="225"/>
                    </a:cubicBezTo>
                    <a:cubicBezTo>
                      <a:pt x="81" y="227"/>
                      <a:pt x="98" y="230"/>
                      <a:pt x="105" y="231"/>
                    </a:cubicBezTo>
                    <a:cubicBezTo>
                      <a:pt x="110" y="231"/>
                      <a:pt x="111" y="231"/>
                      <a:pt x="114" y="232"/>
                    </a:cubicBezTo>
                    <a:cubicBezTo>
                      <a:pt x="115" y="232"/>
                      <a:pt x="117" y="233"/>
                      <a:pt x="121" y="233"/>
                    </a:cubicBezTo>
                    <a:cubicBezTo>
                      <a:pt x="124" y="234"/>
                      <a:pt x="128" y="234"/>
                      <a:pt x="132" y="234"/>
                    </a:cubicBezTo>
                    <a:cubicBezTo>
                      <a:pt x="137" y="234"/>
                      <a:pt x="142" y="234"/>
                      <a:pt x="146" y="234"/>
                    </a:cubicBezTo>
                    <a:cubicBezTo>
                      <a:pt x="151" y="233"/>
                      <a:pt x="156" y="233"/>
                      <a:pt x="161" y="233"/>
                    </a:cubicBezTo>
                    <a:cubicBezTo>
                      <a:pt x="176" y="233"/>
                      <a:pt x="183" y="229"/>
                      <a:pt x="197" y="219"/>
                    </a:cubicBezTo>
                    <a:cubicBezTo>
                      <a:pt x="205" y="213"/>
                      <a:pt x="206" y="205"/>
                      <a:pt x="205" y="200"/>
                    </a:cubicBezTo>
                    <a:cubicBezTo>
                      <a:pt x="205" y="198"/>
                      <a:pt x="204" y="196"/>
                      <a:pt x="204" y="194"/>
                    </a:cubicBezTo>
                    <a:cubicBezTo>
                      <a:pt x="208" y="191"/>
                      <a:pt x="214" y="185"/>
                      <a:pt x="214" y="175"/>
                    </a:cubicBezTo>
                    <a:cubicBezTo>
                      <a:pt x="213" y="166"/>
                      <a:pt x="211" y="161"/>
                      <a:pt x="208" y="158"/>
                    </a:cubicBezTo>
                    <a:cubicBezTo>
                      <a:pt x="212" y="155"/>
                      <a:pt x="217" y="148"/>
                      <a:pt x="216" y="138"/>
                    </a:cubicBezTo>
                    <a:close/>
                    <a:moveTo>
                      <a:pt x="67" y="224"/>
                    </a:moveTo>
                    <a:cubicBezTo>
                      <a:pt x="67" y="224"/>
                      <a:pt x="67" y="224"/>
                      <a:pt x="66" y="224"/>
                    </a:cubicBezTo>
                    <a:cubicBezTo>
                      <a:pt x="12" y="224"/>
                      <a:pt x="12" y="224"/>
                      <a:pt x="12" y="224"/>
                    </a:cubicBezTo>
                    <a:cubicBezTo>
                      <a:pt x="10" y="224"/>
                      <a:pt x="8" y="222"/>
                      <a:pt x="8" y="220"/>
                    </a:cubicBezTo>
                    <a:cubicBezTo>
                      <a:pt x="8" y="136"/>
                      <a:pt x="8" y="136"/>
                      <a:pt x="8" y="136"/>
                    </a:cubicBezTo>
                    <a:cubicBezTo>
                      <a:pt x="8" y="134"/>
                      <a:pt x="10" y="132"/>
                      <a:pt x="12" y="132"/>
                    </a:cubicBezTo>
                    <a:cubicBezTo>
                      <a:pt x="48" y="132"/>
                      <a:pt x="48" y="132"/>
                      <a:pt x="48" y="132"/>
                    </a:cubicBezTo>
                    <a:cubicBezTo>
                      <a:pt x="50" y="132"/>
                      <a:pt x="51" y="135"/>
                      <a:pt x="51" y="137"/>
                    </a:cubicBezTo>
                    <a:cubicBezTo>
                      <a:pt x="68" y="220"/>
                      <a:pt x="68" y="220"/>
                      <a:pt x="68" y="220"/>
                    </a:cubicBezTo>
                    <a:cubicBezTo>
                      <a:pt x="68" y="221"/>
                      <a:pt x="68" y="223"/>
                      <a:pt x="67" y="224"/>
                    </a:cubicBezTo>
                    <a:close/>
                    <a:moveTo>
                      <a:pt x="200" y="155"/>
                    </a:moveTo>
                    <a:cubicBezTo>
                      <a:pt x="194" y="158"/>
                      <a:pt x="194" y="158"/>
                      <a:pt x="194" y="158"/>
                    </a:cubicBezTo>
                    <a:cubicBezTo>
                      <a:pt x="200" y="162"/>
                      <a:pt x="200" y="162"/>
                      <a:pt x="200" y="162"/>
                    </a:cubicBezTo>
                    <a:cubicBezTo>
                      <a:pt x="201" y="162"/>
                      <a:pt x="205" y="165"/>
                      <a:pt x="206" y="175"/>
                    </a:cubicBezTo>
                    <a:cubicBezTo>
                      <a:pt x="206" y="186"/>
                      <a:pt x="198" y="189"/>
                      <a:pt x="197" y="189"/>
                    </a:cubicBezTo>
                    <a:cubicBezTo>
                      <a:pt x="192" y="190"/>
                      <a:pt x="192" y="190"/>
                      <a:pt x="192" y="190"/>
                    </a:cubicBezTo>
                    <a:cubicBezTo>
                      <a:pt x="195" y="195"/>
                      <a:pt x="195" y="195"/>
                      <a:pt x="195" y="195"/>
                    </a:cubicBezTo>
                    <a:cubicBezTo>
                      <a:pt x="195" y="195"/>
                      <a:pt x="197" y="198"/>
                      <a:pt x="197" y="201"/>
                    </a:cubicBezTo>
                    <a:cubicBezTo>
                      <a:pt x="198" y="206"/>
                      <a:pt x="196" y="210"/>
                      <a:pt x="192" y="213"/>
                    </a:cubicBezTo>
                    <a:cubicBezTo>
                      <a:pt x="179" y="222"/>
                      <a:pt x="174" y="225"/>
                      <a:pt x="161" y="225"/>
                    </a:cubicBezTo>
                    <a:cubicBezTo>
                      <a:pt x="156" y="225"/>
                      <a:pt x="151" y="225"/>
                      <a:pt x="146" y="226"/>
                    </a:cubicBezTo>
                    <a:cubicBezTo>
                      <a:pt x="137" y="226"/>
                      <a:pt x="127" y="226"/>
                      <a:pt x="122" y="225"/>
                    </a:cubicBezTo>
                    <a:cubicBezTo>
                      <a:pt x="119" y="225"/>
                      <a:pt x="117" y="224"/>
                      <a:pt x="116" y="224"/>
                    </a:cubicBezTo>
                    <a:cubicBezTo>
                      <a:pt x="113" y="223"/>
                      <a:pt x="111" y="223"/>
                      <a:pt x="106" y="223"/>
                    </a:cubicBezTo>
                    <a:cubicBezTo>
                      <a:pt x="99" y="222"/>
                      <a:pt x="79" y="218"/>
                      <a:pt x="75" y="217"/>
                    </a:cubicBezTo>
                    <a:cubicBezTo>
                      <a:pt x="60" y="137"/>
                      <a:pt x="60" y="137"/>
                      <a:pt x="60" y="137"/>
                    </a:cubicBezTo>
                    <a:cubicBezTo>
                      <a:pt x="60" y="136"/>
                      <a:pt x="59" y="135"/>
                      <a:pt x="59" y="135"/>
                    </a:cubicBezTo>
                    <a:cubicBezTo>
                      <a:pt x="59" y="133"/>
                      <a:pt x="59" y="132"/>
                      <a:pt x="59" y="132"/>
                    </a:cubicBezTo>
                    <a:cubicBezTo>
                      <a:pt x="59" y="132"/>
                      <a:pt x="60" y="132"/>
                      <a:pt x="61" y="132"/>
                    </a:cubicBezTo>
                    <a:cubicBezTo>
                      <a:pt x="61" y="132"/>
                      <a:pt x="77" y="126"/>
                      <a:pt x="80" y="111"/>
                    </a:cubicBezTo>
                    <a:cubicBezTo>
                      <a:pt x="82" y="103"/>
                      <a:pt x="86" y="97"/>
                      <a:pt x="92" y="90"/>
                    </a:cubicBezTo>
                    <a:cubicBezTo>
                      <a:pt x="95" y="86"/>
                      <a:pt x="99" y="82"/>
                      <a:pt x="102" y="76"/>
                    </a:cubicBezTo>
                    <a:cubicBezTo>
                      <a:pt x="111" y="62"/>
                      <a:pt x="123" y="37"/>
                      <a:pt x="123" y="31"/>
                    </a:cubicBezTo>
                    <a:cubicBezTo>
                      <a:pt x="123" y="31"/>
                      <a:pt x="123" y="30"/>
                      <a:pt x="122" y="29"/>
                    </a:cubicBezTo>
                    <a:cubicBezTo>
                      <a:pt x="122" y="24"/>
                      <a:pt x="121" y="14"/>
                      <a:pt x="125" y="10"/>
                    </a:cubicBezTo>
                    <a:cubicBezTo>
                      <a:pt x="126" y="9"/>
                      <a:pt x="127" y="8"/>
                      <a:pt x="129" y="8"/>
                    </a:cubicBezTo>
                    <a:cubicBezTo>
                      <a:pt x="132" y="8"/>
                      <a:pt x="135" y="9"/>
                      <a:pt x="137" y="11"/>
                    </a:cubicBezTo>
                    <a:cubicBezTo>
                      <a:pt x="142" y="16"/>
                      <a:pt x="146" y="28"/>
                      <a:pt x="145" y="39"/>
                    </a:cubicBezTo>
                    <a:cubicBezTo>
                      <a:pt x="145" y="47"/>
                      <a:pt x="143" y="51"/>
                      <a:pt x="142" y="54"/>
                    </a:cubicBezTo>
                    <a:cubicBezTo>
                      <a:pt x="141" y="56"/>
                      <a:pt x="140" y="57"/>
                      <a:pt x="140" y="59"/>
                    </a:cubicBezTo>
                    <a:cubicBezTo>
                      <a:pt x="139" y="63"/>
                      <a:pt x="135" y="90"/>
                      <a:pt x="135" y="90"/>
                    </a:cubicBezTo>
                    <a:cubicBezTo>
                      <a:pt x="134" y="96"/>
                      <a:pt x="134" y="96"/>
                      <a:pt x="134" y="96"/>
                    </a:cubicBezTo>
                    <a:cubicBezTo>
                      <a:pt x="139" y="95"/>
                      <a:pt x="139" y="95"/>
                      <a:pt x="139" y="95"/>
                    </a:cubicBezTo>
                    <a:cubicBezTo>
                      <a:pt x="158" y="92"/>
                      <a:pt x="188" y="89"/>
                      <a:pt x="194" y="92"/>
                    </a:cubicBezTo>
                    <a:cubicBezTo>
                      <a:pt x="201" y="97"/>
                      <a:pt x="201" y="104"/>
                      <a:pt x="201" y="108"/>
                    </a:cubicBezTo>
                    <a:cubicBezTo>
                      <a:pt x="201" y="110"/>
                      <a:pt x="199" y="115"/>
                      <a:pt x="197" y="118"/>
                    </a:cubicBezTo>
                    <a:cubicBezTo>
                      <a:pt x="196" y="121"/>
                      <a:pt x="196" y="121"/>
                      <a:pt x="196" y="121"/>
                    </a:cubicBezTo>
                    <a:cubicBezTo>
                      <a:pt x="198" y="123"/>
                      <a:pt x="198" y="123"/>
                      <a:pt x="198" y="123"/>
                    </a:cubicBezTo>
                    <a:cubicBezTo>
                      <a:pt x="201" y="125"/>
                      <a:pt x="208" y="132"/>
                      <a:pt x="208" y="138"/>
                    </a:cubicBezTo>
                    <a:cubicBezTo>
                      <a:pt x="209" y="149"/>
                      <a:pt x="201" y="154"/>
                      <a:pt x="200" y="155"/>
                    </a:cubicBezTo>
                    <a:close/>
                  </a:path>
                </a:pathLst>
              </a:custGeom>
              <a:solidFill>
                <a:schemeClr val="tx2"/>
              </a:solidFill>
              <a:ln w="3175">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95" name="Freeform 517">
                <a:extLst>
                  <a:ext uri="{FF2B5EF4-FFF2-40B4-BE49-F238E27FC236}">
                    <a16:creationId xmlns:a16="http://schemas.microsoft.com/office/drawing/2014/main" id="{B80746D3-4124-E25A-411B-BCBB27102846}"/>
                  </a:ext>
                </a:extLst>
              </p:cNvPr>
              <p:cNvSpPr>
                <a:spLocks/>
              </p:cNvSpPr>
              <p:nvPr/>
            </p:nvSpPr>
            <p:spPr bwMode="auto">
              <a:xfrm>
                <a:off x="7981614" y="1996639"/>
                <a:ext cx="249859" cy="191068"/>
              </a:xfrm>
              <a:custGeom>
                <a:avLst/>
                <a:gdLst>
                  <a:gd name="T0" fmla="*/ 90 w 204"/>
                  <a:gd name="T1" fmla="*/ 119 h 156"/>
                  <a:gd name="T2" fmla="*/ 18 w 204"/>
                  <a:gd name="T3" fmla="*/ 43 h 156"/>
                  <a:gd name="T4" fmla="*/ 0 w 204"/>
                  <a:gd name="T5" fmla="*/ 59 h 156"/>
                  <a:gd name="T6" fmla="*/ 90 w 204"/>
                  <a:gd name="T7" fmla="*/ 156 h 156"/>
                  <a:gd name="T8" fmla="*/ 204 w 204"/>
                  <a:gd name="T9" fmla="*/ 15 h 156"/>
                  <a:gd name="T10" fmla="*/ 185 w 204"/>
                  <a:gd name="T11" fmla="*/ 0 h 156"/>
                  <a:gd name="T12" fmla="*/ 90 w 204"/>
                  <a:gd name="T13" fmla="*/ 119 h 156"/>
                </a:gdLst>
                <a:ahLst/>
                <a:cxnLst>
                  <a:cxn ang="0">
                    <a:pos x="T0" y="T1"/>
                  </a:cxn>
                  <a:cxn ang="0">
                    <a:pos x="T2" y="T3"/>
                  </a:cxn>
                  <a:cxn ang="0">
                    <a:pos x="T4" y="T5"/>
                  </a:cxn>
                  <a:cxn ang="0">
                    <a:pos x="T6" y="T7"/>
                  </a:cxn>
                  <a:cxn ang="0">
                    <a:pos x="T8" y="T9"/>
                  </a:cxn>
                  <a:cxn ang="0">
                    <a:pos x="T10" y="T11"/>
                  </a:cxn>
                  <a:cxn ang="0">
                    <a:pos x="T12" y="T13"/>
                  </a:cxn>
                </a:cxnLst>
                <a:rect l="0" t="0" r="r" b="b"/>
                <a:pathLst>
                  <a:path w="204" h="156">
                    <a:moveTo>
                      <a:pt x="90" y="119"/>
                    </a:moveTo>
                    <a:lnTo>
                      <a:pt x="18" y="43"/>
                    </a:lnTo>
                    <a:lnTo>
                      <a:pt x="0" y="59"/>
                    </a:lnTo>
                    <a:lnTo>
                      <a:pt x="90" y="156"/>
                    </a:lnTo>
                    <a:lnTo>
                      <a:pt x="204" y="15"/>
                    </a:lnTo>
                    <a:lnTo>
                      <a:pt x="185" y="0"/>
                    </a:lnTo>
                    <a:lnTo>
                      <a:pt x="90" y="119"/>
                    </a:lnTo>
                    <a:close/>
                  </a:path>
                </a:pathLst>
              </a:custGeom>
              <a:solidFill>
                <a:schemeClr val="tx2"/>
              </a:solidFill>
              <a:ln w="3175">
                <a:solidFill>
                  <a:schemeClr val="tx2"/>
                </a:solidFill>
              </a:ln>
            </p:spPr>
            <p:txBody>
              <a:bodyPr vert="horz" wrap="square" lIns="91440" tIns="45720" rIns="91440" bIns="45720" numCol="1" anchor="t" anchorCtr="0" compatLnSpc="1">
                <a:prstTxWarp prst="textNoShape">
                  <a:avLst/>
                </a:prstTxWarp>
              </a:bodyPr>
              <a:lstStyle/>
              <a:p>
                <a:endParaRPr lang="en-US"/>
              </a:p>
            </p:txBody>
          </p:sp>
          <p:sp>
            <p:nvSpPr>
              <p:cNvPr id="96" name="TextBox 95">
                <a:extLst>
                  <a:ext uri="{FF2B5EF4-FFF2-40B4-BE49-F238E27FC236}">
                    <a16:creationId xmlns:a16="http://schemas.microsoft.com/office/drawing/2014/main" id="{B1B78911-B977-3154-4DF3-8D9CB5F5C506}"/>
                  </a:ext>
                </a:extLst>
              </p:cNvPr>
              <p:cNvSpPr txBox="1"/>
              <p:nvPr/>
            </p:nvSpPr>
            <p:spPr>
              <a:xfrm>
                <a:off x="5149629" y="3971649"/>
                <a:ext cx="1139268" cy="501137"/>
              </a:xfrm>
              <a:prstGeom prst="rect">
                <a:avLst/>
              </a:prstGeom>
              <a:noFill/>
              <a:ln>
                <a:noFill/>
              </a:ln>
            </p:spPr>
            <p:txBody>
              <a:bodyPr wrap="square" rtlCol="0">
                <a:spAutoFit/>
              </a:bodyPr>
              <a:lstStyle/>
              <a:p>
                <a:pPr algn="ctr"/>
                <a:r>
                  <a:rPr lang="en-US" sz="1200"/>
                  <a:t>Qualify</a:t>
                </a:r>
              </a:p>
            </p:txBody>
          </p:sp>
          <p:grpSp>
            <p:nvGrpSpPr>
              <p:cNvPr id="97" name="Group 96">
                <a:extLst>
                  <a:ext uri="{FF2B5EF4-FFF2-40B4-BE49-F238E27FC236}">
                    <a16:creationId xmlns:a16="http://schemas.microsoft.com/office/drawing/2014/main" id="{089E43F7-967E-4547-6D9B-8F636FCAC56E}"/>
                  </a:ext>
                </a:extLst>
              </p:cNvPr>
              <p:cNvGrpSpPr/>
              <p:nvPr/>
            </p:nvGrpSpPr>
            <p:grpSpPr>
              <a:xfrm>
                <a:off x="5429318" y="3416061"/>
                <a:ext cx="516085" cy="516085"/>
                <a:chOff x="5040962" y="3429304"/>
                <a:chExt cx="516085" cy="516085"/>
              </a:xfrm>
            </p:grpSpPr>
            <p:sp>
              <p:nvSpPr>
                <p:cNvPr id="101" name="Oval 100">
                  <a:extLst>
                    <a:ext uri="{FF2B5EF4-FFF2-40B4-BE49-F238E27FC236}">
                      <a16:creationId xmlns:a16="http://schemas.microsoft.com/office/drawing/2014/main" id="{A021D5E3-17A2-07DC-E775-62DC8F3A97C1}"/>
                    </a:ext>
                  </a:extLst>
                </p:cNvPr>
                <p:cNvSpPr/>
                <p:nvPr/>
              </p:nvSpPr>
              <p:spPr>
                <a:xfrm>
                  <a:off x="5040962" y="3429304"/>
                  <a:ext cx="516085" cy="516085"/>
                </a:xfrm>
                <a:prstGeom prst="ellipse">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Freeform 517">
                  <a:extLst>
                    <a:ext uri="{FF2B5EF4-FFF2-40B4-BE49-F238E27FC236}">
                      <a16:creationId xmlns:a16="http://schemas.microsoft.com/office/drawing/2014/main" id="{A0A563F1-0E9A-E5B6-F575-4DBDE53F1C93}"/>
                    </a:ext>
                  </a:extLst>
                </p:cNvPr>
                <p:cNvSpPr>
                  <a:spLocks/>
                </p:cNvSpPr>
                <p:nvPr/>
              </p:nvSpPr>
              <p:spPr bwMode="auto">
                <a:xfrm>
                  <a:off x="5181358" y="3590113"/>
                  <a:ext cx="249859" cy="191068"/>
                </a:xfrm>
                <a:custGeom>
                  <a:avLst/>
                  <a:gdLst>
                    <a:gd name="T0" fmla="*/ 90 w 204"/>
                    <a:gd name="T1" fmla="*/ 119 h 156"/>
                    <a:gd name="T2" fmla="*/ 18 w 204"/>
                    <a:gd name="T3" fmla="*/ 43 h 156"/>
                    <a:gd name="T4" fmla="*/ 0 w 204"/>
                    <a:gd name="T5" fmla="*/ 59 h 156"/>
                    <a:gd name="T6" fmla="*/ 90 w 204"/>
                    <a:gd name="T7" fmla="*/ 156 h 156"/>
                    <a:gd name="T8" fmla="*/ 204 w 204"/>
                    <a:gd name="T9" fmla="*/ 15 h 156"/>
                    <a:gd name="T10" fmla="*/ 185 w 204"/>
                    <a:gd name="T11" fmla="*/ 0 h 156"/>
                    <a:gd name="T12" fmla="*/ 90 w 204"/>
                    <a:gd name="T13" fmla="*/ 119 h 156"/>
                  </a:gdLst>
                  <a:ahLst/>
                  <a:cxnLst>
                    <a:cxn ang="0">
                      <a:pos x="T0" y="T1"/>
                    </a:cxn>
                    <a:cxn ang="0">
                      <a:pos x="T2" y="T3"/>
                    </a:cxn>
                    <a:cxn ang="0">
                      <a:pos x="T4" y="T5"/>
                    </a:cxn>
                    <a:cxn ang="0">
                      <a:pos x="T6" y="T7"/>
                    </a:cxn>
                    <a:cxn ang="0">
                      <a:pos x="T8" y="T9"/>
                    </a:cxn>
                    <a:cxn ang="0">
                      <a:pos x="T10" y="T11"/>
                    </a:cxn>
                    <a:cxn ang="0">
                      <a:pos x="T12" y="T13"/>
                    </a:cxn>
                  </a:cxnLst>
                  <a:rect l="0" t="0" r="r" b="b"/>
                  <a:pathLst>
                    <a:path w="204" h="156">
                      <a:moveTo>
                        <a:pt x="90" y="119"/>
                      </a:moveTo>
                      <a:lnTo>
                        <a:pt x="18" y="43"/>
                      </a:lnTo>
                      <a:lnTo>
                        <a:pt x="0" y="59"/>
                      </a:lnTo>
                      <a:lnTo>
                        <a:pt x="90" y="156"/>
                      </a:lnTo>
                      <a:lnTo>
                        <a:pt x="204" y="15"/>
                      </a:lnTo>
                      <a:lnTo>
                        <a:pt x="185" y="0"/>
                      </a:lnTo>
                      <a:lnTo>
                        <a:pt x="90" y="119"/>
                      </a:lnTo>
                      <a:close/>
                    </a:path>
                  </a:pathLst>
                </a:custGeom>
                <a:solidFill>
                  <a:schemeClr val="tx2"/>
                </a:solidFill>
                <a:ln w="3175">
                  <a:solidFill>
                    <a:schemeClr val="tx2"/>
                  </a:solidFill>
                </a:ln>
              </p:spPr>
              <p:txBody>
                <a:bodyPr vert="horz" wrap="square" lIns="91440" tIns="45720" rIns="91440" bIns="45720" numCol="1" anchor="t" anchorCtr="0" compatLnSpc="1">
                  <a:prstTxWarp prst="textNoShape">
                    <a:avLst/>
                  </a:prstTxWarp>
                </a:bodyPr>
                <a:lstStyle/>
                <a:p>
                  <a:endParaRPr lang="en-US"/>
                </a:p>
              </p:txBody>
            </p:sp>
          </p:grpSp>
          <p:grpSp>
            <p:nvGrpSpPr>
              <p:cNvPr id="98" name="Group 97">
                <a:extLst>
                  <a:ext uri="{FF2B5EF4-FFF2-40B4-BE49-F238E27FC236}">
                    <a16:creationId xmlns:a16="http://schemas.microsoft.com/office/drawing/2014/main" id="{12BF2553-3107-7B73-ED0C-29A6711A5E6A}"/>
                  </a:ext>
                </a:extLst>
              </p:cNvPr>
              <p:cNvGrpSpPr/>
              <p:nvPr/>
            </p:nvGrpSpPr>
            <p:grpSpPr>
              <a:xfrm>
                <a:off x="9242185" y="5153906"/>
                <a:ext cx="332523" cy="259090"/>
                <a:chOff x="4826000" y="1552575"/>
                <a:chExt cx="762000" cy="593725"/>
              </a:xfrm>
              <a:solidFill>
                <a:schemeClr val="tx2"/>
              </a:solidFill>
            </p:grpSpPr>
            <p:sp>
              <p:nvSpPr>
                <p:cNvPr id="99" name="Freeform 36">
                  <a:extLst>
                    <a:ext uri="{FF2B5EF4-FFF2-40B4-BE49-F238E27FC236}">
                      <a16:creationId xmlns:a16="http://schemas.microsoft.com/office/drawing/2014/main" id="{0EF316FA-D3BB-D880-5E5F-F5076DF60CBF}"/>
                    </a:ext>
                  </a:extLst>
                </p:cNvPr>
                <p:cNvSpPr>
                  <a:spLocks/>
                </p:cNvSpPr>
                <p:nvPr/>
              </p:nvSpPr>
              <p:spPr bwMode="auto">
                <a:xfrm>
                  <a:off x="5157787" y="1733550"/>
                  <a:ext cx="430213" cy="412750"/>
                </a:xfrm>
                <a:custGeom>
                  <a:avLst/>
                  <a:gdLst>
                    <a:gd name="T0" fmla="*/ 94 w 104"/>
                    <a:gd name="T1" fmla="*/ 0 h 100"/>
                    <a:gd name="T2" fmla="*/ 43 w 104"/>
                    <a:gd name="T3" fmla="*/ 0 h 100"/>
                    <a:gd name="T4" fmla="*/ 44 w 104"/>
                    <a:gd name="T5" fmla="*/ 8 h 100"/>
                    <a:gd name="T6" fmla="*/ 94 w 104"/>
                    <a:gd name="T7" fmla="*/ 8 h 100"/>
                    <a:gd name="T8" fmla="*/ 96 w 104"/>
                    <a:gd name="T9" fmla="*/ 10 h 100"/>
                    <a:gd name="T10" fmla="*/ 96 w 104"/>
                    <a:gd name="T11" fmla="*/ 66 h 100"/>
                    <a:gd name="T12" fmla="*/ 94 w 104"/>
                    <a:gd name="T13" fmla="*/ 68 h 100"/>
                    <a:gd name="T14" fmla="*/ 82 w 104"/>
                    <a:gd name="T15" fmla="*/ 68 h 100"/>
                    <a:gd name="T16" fmla="*/ 72 w 104"/>
                    <a:gd name="T17" fmla="*/ 78 h 100"/>
                    <a:gd name="T18" fmla="*/ 72 w 104"/>
                    <a:gd name="T19" fmla="*/ 86 h 100"/>
                    <a:gd name="T20" fmla="*/ 59 w 104"/>
                    <a:gd name="T21" fmla="*/ 74 h 100"/>
                    <a:gd name="T22" fmla="*/ 46 w 104"/>
                    <a:gd name="T23" fmla="*/ 68 h 100"/>
                    <a:gd name="T24" fmla="*/ 10 w 104"/>
                    <a:gd name="T25" fmla="*/ 68 h 100"/>
                    <a:gd name="T26" fmla="*/ 8 w 104"/>
                    <a:gd name="T27" fmla="*/ 66 h 100"/>
                    <a:gd name="T28" fmla="*/ 8 w 104"/>
                    <a:gd name="T29" fmla="*/ 52 h 100"/>
                    <a:gd name="T30" fmla="*/ 0 w 104"/>
                    <a:gd name="T31" fmla="*/ 54 h 100"/>
                    <a:gd name="T32" fmla="*/ 0 w 104"/>
                    <a:gd name="T33" fmla="*/ 66 h 100"/>
                    <a:gd name="T34" fmla="*/ 10 w 104"/>
                    <a:gd name="T35" fmla="*/ 76 h 100"/>
                    <a:gd name="T36" fmla="*/ 46 w 104"/>
                    <a:gd name="T37" fmla="*/ 76 h 100"/>
                    <a:gd name="T38" fmla="*/ 54 w 104"/>
                    <a:gd name="T39" fmla="*/ 79 h 100"/>
                    <a:gd name="T40" fmla="*/ 73 w 104"/>
                    <a:gd name="T41" fmla="*/ 99 h 100"/>
                    <a:gd name="T42" fmla="*/ 76 w 104"/>
                    <a:gd name="T43" fmla="*/ 100 h 100"/>
                    <a:gd name="T44" fmla="*/ 78 w 104"/>
                    <a:gd name="T45" fmla="*/ 100 h 100"/>
                    <a:gd name="T46" fmla="*/ 80 w 104"/>
                    <a:gd name="T47" fmla="*/ 96 h 100"/>
                    <a:gd name="T48" fmla="*/ 80 w 104"/>
                    <a:gd name="T49" fmla="*/ 78 h 100"/>
                    <a:gd name="T50" fmla="*/ 82 w 104"/>
                    <a:gd name="T51" fmla="*/ 76 h 100"/>
                    <a:gd name="T52" fmla="*/ 94 w 104"/>
                    <a:gd name="T53" fmla="*/ 76 h 100"/>
                    <a:gd name="T54" fmla="*/ 104 w 104"/>
                    <a:gd name="T55" fmla="*/ 66 h 100"/>
                    <a:gd name="T56" fmla="*/ 104 w 104"/>
                    <a:gd name="T57" fmla="*/ 10 h 100"/>
                    <a:gd name="T58" fmla="*/ 94 w 104"/>
                    <a:gd name="T59"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4" h="100">
                      <a:moveTo>
                        <a:pt x="94" y="0"/>
                      </a:moveTo>
                      <a:cubicBezTo>
                        <a:pt x="43" y="0"/>
                        <a:pt x="43" y="0"/>
                        <a:pt x="43" y="0"/>
                      </a:cubicBezTo>
                      <a:cubicBezTo>
                        <a:pt x="44" y="3"/>
                        <a:pt x="44" y="5"/>
                        <a:pt x="44" y="8"/>
                      </a:cubicBezTo>
                      <a:cubicBezTo>
                        <a:pt x="94" y="8"/>
                        <a:pt x="94" y="8"/>
                        <a:pt x="94" y="8"/>
                      </a:cubicBezTo>
                      <a:cubicBezTo>
                        <a:pt x="95" y="8"/>
                        <a:pt x="96" y="9"/>
                        <a:pt x="96" y="10"/>
                      </a:cubicBezTo>
                      <a:cubicBezTo>
                        <a:pt x="96" y="66"/>
                        <a:pt x="96" y="66"/>
                        <a:pt x="96" y="66"/>
                      </a:cubicBezTo>
                      <a:cubicBezTo>
                        <a:pt x="96" y="67"/>
                        <a:pt x="95" y="68"/>
                        <a:pt x="94" y="68"/>
                      </a:cubicBezTo>
                      <a:cubicBezTo>
                        <a:pt x="82" y="68"/>
                        <a:pt x="82" y="68"/>
                        <a:pt x="82" y="68"/>
                      </a:cubicBezTo>
                      <a:cubicBezTo>
                        <a:pt x="77" y="68"/>
                        <a:pt x="72" y="73"/>
                        <a:pt x="72" y="78"/>
                      </a:cubicBezTo>
                      <a:cubicBezTo>
                        <a:pt x="72" y="86"/>
                        <a:pt x="72" y="86"/>
                        <a:pt x="72" y="86"/>
                      </a:cubicBezTo>
                      <a:cubicBezTo>
                        <a:pt x="59" y="74"/>
                        <a:pt x="59" y="74"/>
                        <a:pt x="59" y="74"/>
                      </a:cubicBezTo>
                      <a:cubicBezTo>
                        <a:pt x="56" y="70"/>
                        <a:pt x="50" y="68"/>
                        <a:pt x="46" y="68"/>
                      </a:cubicBezTo>
                      <a:cubicBezTo>
                        <a:pt x="10" y="68"/>
                        <a:pt x="10" y="68"/>
                        <a:pt x="10" y="68"/>
                      </a:cubicBezTo>
                      <a:cubicBezTo>
                        <a:pt x="9" y="68"/>
                        <a:pt x="8" y="67"/>
                        <a:pt x="8" y="66"/>
                      </a:cubicBezTo>
                      <a:cubicBezTo>
                        <a:pt x="8" y="52"/>
                        <a:pt x="8" y="52"/>
                        <a:pt x="8" y="52"/>
                      </a:cubicBezTo>
                      <a:cubicBezTo>
                        <a:pt x="5" y="53"/>
                        <a:pt x="3" y="54"/>
                        <a:pt x="0" y="54"/>
                      </a:cubicBezTo>
                      <a:cubicBezTo>
                        <a:pt x="0" y="66"/>
                        <a:pt x="0" y="66"/>
                        <a:pt x="0" y="66"/>
                      </a:cubicBezTo>
                      <a:cubicBezTo>
                        <a:pt x="0" y="71"/>
                        <a:pt x="5" y="76"/>
                        <a:pt x="10" y="76"/>
                      </a:cubicBezTo>
                      <a:cubicBezTo>
                        <a:pt x="46" y="76"/>
                        <a:pt x="46" y="76"/>
                        <a:pt x="46" y="76"/>
                      </a:cubicBezTo>
                      <a:cubicBezTo>
                        <a:pt x="48" y="76"/>
                        <a:pt x="52" y="78"/>
                        <a:pt x="54" y="79"/>
                      </a:cubicBezTo>
                      <a:cubicBezTo>
                        <a:pt x="73" y="99"/>
                        <a:pt x="73" y="99"/>
                        <a:pt x="73" y="99"/>
                      </a:cubicBezTo>
                      <a:cubicBezTo>
                        <a:pt x="74" y="100"/>
                        <a:pt x="75" y="100"/>
                        <a:pt x="76" y="100"/>
                      </a:cubicBezTo>
                      <a:cubicBezTo>
                        <a:pt x="77" y="100"/>
                        <a:pt x="77" y="100"/>
                        <a:pt x="78" y="100"/>
                      </a:cubicBezTo>
                      <a:cubicBezTo>
                        <a:pt x="79" y="99"/>
                        <a:pt x="80" y="98"/>
                        <a:pt x="80" y="96"/>
                      </a:cubicBezTo>
                      <a:cubicBezTo>
                        <a:pt x="80" y="78"/>
                        <a:pt x="80" y="78"/>
                        <a:pt x="80" y="78"/>
                      </a:cubicBezTo>
                      <a:cubicBezTo>
                        <a:pt x="80" y="77"/>
                        <a:pt x="81" y="76"/>
                        <a:pt x="82" y="76"/>
                      </a:cubicBezTo>
                      <a:cubicBezTo>
                        <a:pt x="94" y="76"/>
                        <a:pt x="94" y="76"/>
                        <a:pt x="94" y="76"/>
                      </a:cubicBezTo>
                      <a:cubicBezTo>
                        <a:pt x="99" y="76"/>
                        <a:pt x="104" y="71"/>
                        <a:pt x="104" y="66"/>
                      </a:cubicBezTo>
                      <a:cubicBezTo>
                        <a:pt x="104" y="10"/>
                        <a:pt x="104" y="10"/>
                        <a:pt x="104" y="10"/>
                      </a:cubicBezTo>
                      <a:cubicBezTo>
                        <a:pt x="104" y="5"/>
                        <a:pt x="99" y="0"/>
                        <a:pt x="94" y="0"/>
                      </a:cubicBezTo>
                      <a:close/>
                    </a:path>
                  </a:pathLst>
                </a:custGeom>
                <a:grpFill/>
                <a:ln w="3175">
                  <a:solidFill>
                    <a:schemeClr val="tx2"/>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0" name="Freeform 37">
                  <a:extLst>
                    <a:ext uri="{FF2B5EF4-FFF2-40B4-BE49-F238E27FC236}">
                      <a16:creationId xmlns:a16="http://schemas.microsoft.com/office/drawing/2014/main" id="{827E9DC4-5461-0503-161E-A19353266D31}"/>
                    </a:ext>
                  </a:extLst>
                </p:cNvPr>
                <p:cNvSpPr>
                  <a:spLocks noEditPoints="1"/>
                </p:cNvSpPr>
                <p:nvPr/>
              </p:nvSpPr>
              <p:spPr bwMode="auto">
                <a:xfrm>
                  <a:off x="4826000" y="1552575"/>
                  <a:ext cx="530225" cy="528638"/>
                </a:xfrm>
                <a:custGeom>
                  <a:avLst/>
                  <a:gdLst>
                    <a:gd name="T0" fmla="*/ 36 w 128"/>
                    <a:gd name="T1" fmla="*/ 128 h 128"/>
                    <a:gd name="T2" fmla="*/ 34 w 128"/>
                    <a:gd name="T3" fmla="*/ 128 h 128"/>
                    <a:gd name="T4" fmla="*/ 32 w 128"/>
                    <a:gd name="T5" fmla="*/ 124 h 128"/>
                    <a:gd name="T6" fmla="*/ 32 w 128"/>
                    <a:gd name="T7" fmla="*/ 104 h 128"/>
                    <a:gd name="T8" fmla="*/ 22 w 128"/>
                    <a:gd name="T9" fmla="*/ 91 h 128"/>
                    <a:gd name="T10" fmla="*/ 0 w 128"/>
                    <a:gd name="T11" fmla="*/ 52 h 128"/>
                    <a:gd name="T12" fmla="*/ 64 w 128"/>
                    <a:gd name="T13" fmla="*/ 0 h 128"/>
                    <a:gd name="T14" fmla="*/ 128 w 128"/>
                    <a:gd name="T15" fmla="*/ 52 h 128"/>
                    <a:gd name="T16" fmla="*/ 69 w 128"/>
                    <a:gd name="T17" fmla="*/ 104 h 128"/>
                    <a:gd name="T18" fmla="*/ 38 w 128"/>
                    <a:gd name="T19" fmla="*/ 127 h 128"/>
                    <a:gd name="T20" fmla="*/ 36 w 128"/>
                    <a:gd name="T21" fmla="*/ 128 h 128"/>
                    <a:gd name="T22" fmla="*/ 64 w 128"/>
                    <a:gd name="T23" fmla="*/ 8 h 128"/>
                    <a:gd name="T24" fmla="*/ 8 w 128"/>
                    <a:gd name="T25" fmla="*/ 52 h 128"/>
                    <a:gd name="T26" fmla="*/ 26 w 128"/>
                    <a:gd name="T27" fmla="*/ 85 h 128"/>
                    <a:gd name="T28" fmla="*/ 40 w 128"/>
                    <a:gd name="T29" fmla="*/ 104 h 128"/>
                    <a:gd name="T30" fmla="*/ 40 w 128"/>
                    <a:gd name="T31" fmla="*/ 116 h 128"/>
                    <a:gd name="T32" fmla="*/ 66 w 128"/>
                    <a:gd name="T33" fmla="*/ 97 h 128"/>
                    <a:gd name="T34" fmla="*/ 68 w 128"/>
                    <a:gd name="T35" fmla="*/ 96 h 128"/>
                    <a:gd name="T36" fmla="*/ 120 w 128"/>
                    <a:gd name="T37" fmla="*/ 52 h 128"/>
                    <a:gd name="T38" fmla="*/ 64 w 128"/>
                    <a:gd name="T39" fmla="*/ 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 h="128">
                      <a:moveTo>
                        <a:pt x="36" y="128"/>
                      </a:moveTo>
                      <a:cubicBezTo>
                        <a:pt x="35" y="128"/>
                        <a:pt x="35" y="128"/>
                        <a:pt x="34" y="128"/>
                      </a:cubicBezTo>
                      <a:cubicBezTo>
                        <a:pt x="33" y="127"/>
                        <a:pt x="32" y="126"/>
                        <a:pt x="32" y="124"/>
                      </a:cubicBezTo>
                      <a:cubicBezTo>
                        <a:pt x="32" y="104"/>
                        <a:pt x="32" y="104"/>
                        <a:pt x="32" y="104"/>
                      </a:cubicBezTo>
                      <a:cubicBezTo>
                        <a:pt x="32" y="100"/>
                        <a:pt x="25" y="94"/>
                        <a:pt x="22" y="91"/>
                      </a:cubicBezTo>
                      <a:cubicBezTo>
                        <a:pt x="8" y="81"/>
                        <a:pt x="0" y="67"/>
                        <a:pt x="0" y="52"/>
                      </a:cubicBezTo>
                      <a:cubicBezTo>
                        <a:pt x="0" y="23"/>
                        <a:pt x="29" y="0"/>
                        <a:pt x="64" y="0"/>
                      </a:cubicBezTo>
                      <a:cubicBezTo>
                        <a:pt x="99" y="0"/>
                        <a:pt x="128" y="23"/>
                        <a:pt x="128" y="52"/>
                      </a:cubicBezTo>
                      <a:cubicBezTo>
                        <a:pt x="128" y="79"/>
                        <a:pt x="102" y="101"/>
                        <a:pt x="69" y="104"/>
                      </a:cubicBezTo>
                      <a:cubicBezTo>
                        <a:pt x="38" y="127"/>
                        <a:pt x="38" y="127"/>
                        <a:pt x="38" y="127"/>
                      </a:cubicBezTo>
                      <a:cubicBezTo>
                        <a:pt x="38" y="128"/>
                        <a:pt x="37" y="128"/>
                        <a:pt x="36" y="128"/>
                      </a:cubicBezTo>
                      <a:close/>
                      <a:moveTo>
                        <a:pt x="64" y="8"/>
                      </a:moveTo>
                      <a:cubicBezTo>
                        <a:pt x="33" y="8"/>
                        <a:pt x="8" y="28"/>
                        <a:pt x="8" y="52"/>
                      </a:cubicBezTo>
                      <a:cubicBezTo>
                        <a:pt x="8" y="64"/>
                        <a:pt x="15" y="76"/>
                        <a:pt x="26" y="85"/>
                      </a:cubicBezTo>
                      <a:cubicBezTo>
                        <a:pt x="28" y="86"/>
                        <a:pt x="40" y="94"/>
                        <a:pt x="40" y="104"/>
                      </a:cubicBezTo>
                      <a:cubicBezTo>
                        <a:pt x="40" y="116"/>
                        <a:pt x="40" y="116"/>
                        <a:pt x="40" y="116"/>
                      </a:cubicBezTo>
                      <a:cubicBezTo>
                        <a:pt x="66" y="97"/>
                        <a:pt x="66" y="97"/>
                        <a:pt x="66" y="97"/>
                      </a:cubicBezTo>
                      <a:cubicBezTo>
                        <a:pt x="66" y="96"/>
                        <a:pt x="67" y="96"/>
                        <a:pt x="68" y="96"/>
                      </a:cubicBezTo>
                      <a:cubicBezTo>
                        <a:pt x="97" y="94"/>
                        <a:pt x="120" y="75"/>
                        <a:pt x="120" y="52"/>
                      </a:cubicBezTo>
                      <a:cubicBezTo>
                        <a:pt x="120" y="28"/>
                        <a:pt x="95" y="8"/>
                        <a:pt x="64" y="8"/>
                      </a:cubicBezTo>
                      <a:close/>
                    </a:path>
                  </a:pathLst>
                </a:custGeom>
                <a:grpFill/>
                <a:ln w="3175">
                  <a:solidFill>
                    <a:schemeClr val="tx2"/>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sp>
          <p:nvSpPr>
            <p:cNvPr id="70" name="TextBox 69">
              <a:extLst>
                <a:ext uri="{FF2B5EF4-FFF2-40B4-BE49-F238E27FC236}">
                  <a16:creationId xmlns:a16="http://schemas.microsoft.com/office/drawing/2014/main" id="{BF07E6B6-F114-111F-E499-744D46D4A5E8}"/>
                </a:ext>
              </a:extLst>
            </p:cNvPr>
            <p:cNvSpPr txBox="1"/>
            <p:nvPr/>
          </p:nvSpPr>
          <p:spPr>
            <a:xfrm>
              <a:off x="550032" y="2968132"/>
              <a:ext cx="845731" cy="646331"/>
            </a:xfrm>
            <a:prstGeom prst="rect">
              <a:avLst/>
            </a:prstGeom>
            <a:noFill/>
          </p:spPr>
          <p:txBody>
            <a:bodyPr wrap="square" rtlCol="0">
              <a:spAutoFit/>
            </a:bodyPr>
            <a:lstStyle/>
            <a:p>
              <a:r>
                <a:rPr lang="en-US" sz="1200">
                  <a:solidFill>
                    <a:schemeClr val="bg1"/>
                  </a:solidFill>
                </a:rPr>
                <a:t>Members &amp; Annual Donors</a:t>
              </a:r>
            </a:p>
          </p:txBody>
        </p:sp>
        <p:sp>
          <p:nvSpPr>
            <p:cNvPr id="71" name="Oval 70">
              <a:extLst>
                <a:ext uri="{FF2B5EF4-FFF2-40B4-BE49-F238E27FC236}">
                  <a16:creationId xmlns:a16="http://schemas.microsoft.com/office/drawing/2014/main" id="{21461200-27C5-892D-01D8-0BF993D0910E}"/>
                </a:ext>
              </a:extLst>
            </p:cNvPr>
            <p:cNvSpPr/>
            <p:nvPr/>
          </p:nvSpPr>
          <p:spPr>
            <a:xfrm>
              <a:off x="1872566" y="2781894"/>
              <a:ext cx="984958" cy="947868"/>
            </a:xfrm>
            <a:prstGeom prst="ellipse">
              <a:avLst/>
            </a:prstGeom>
            <a:solidFill>
              <a:srgbClr val="03669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sp>
          <p:nvSpPr>
            <p:cNvPr id="72" name="TextBox 71">
              <a:extLst>
                <a:ext uri="{FF2B5EF4-FFF2-40B4-BE49-F238E27FC236}">
                  <a16:creationId xmlns:a16="http://schemas.microsoft.com/office/drawing/2014/main" id="{32659222-654D-6BEB-955B-03ECB46ED525}"/>
                </a:ext>
              </a:extLst>
            </p:cNvPr>
            <p:cNvSpPr txBox="1"/>
            <p:nvPr/>
          </p:nvSpPr>
          <p:spPr>
            <a:xfrm>
              <a:off x="1938116" y="3075304"/>
              <a:ext cx="845731" cy="461665"/>
            </a:xfrm>
            <a:prstGeom prst="rect">
              <a:avLst/>
            </a:prstGeom>
            <a:noFill/>
          </p:spPr>
          <p:txBody>
            <a:bodyPr wrap="square" rtlCol="0">
              <a:spAutoFit/>
            </a:bodyPr>
            <a:lstStyle/>
            <a:p>
              <a:pPr algn="ctr"/>
              <a:r>
                <a:rPr lang="en-US" sz="1200">
                  <a:solidFill>
                    <a:schemeClr val="bg1"/>
                  </a:solidFill>
                </a:rPr>
                <a:t>Mid-level Donors</a:t>
              </a:r>
            </a:p>
          </p:txBody>
        </p:sp>
        <p:sp>
          <p:nvSpPr>
            <p:cNvPr id="73" name="Oval 72">
              <a:extLst>
                <a:ext uri="{FF2B5EF4-FFF2-40B4-BE49-F238E27FC236}">
                  <a16:creationId xmlns:a16="http://schemas.microsoft.com/office/drawing/2014/main" id="{4F5527AB-4F20-4FA3-59CB-F14079F47C04}"/>
                </a:ext>
              </a:extLst>
            </p:cNvPr>
            <p:cNvSpPr/>
            <p:nvPr/>
          </p:nvSpPr>
          <p:spPr>
            <a:xfrm>
              <a:off x="3317315" y="2795068"/>
              <a:ext cx="984958" cy="947868"/>
            </a:xfrm>
            <a:prstGeom prst="ellipse">
              <a:avLst/>
            </a:prstGeom>
            <a:solidFill>
              <a:srgbClr val="03669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sp>
          <p:nvSpPr>
            <p:cNvPr id="74" name="TextBox 73">
              <a:extLst>
                <a:ext uri="{FF2B5EF4-FFF2-40B4-BE49-F238E27FC236}">
                  <a16:creationId xmlns:a16="http://schemas.microsoft.com/office/drawing/2014/main" id="{D6A0002B-70D8-0C73-E6E3-42847679C80C}"/>
                </a:ext>
              </a:extLst>
            </p:cNvPr>
            <p:cNvSpPr txBox="1"/>
            <p:nvPr/>
          </p:nvSpPr>
          <p:spPr>
            <a:xfrm>
              <a:off x="3399356" y="3075305"/>
              <a:ext cx="845731" cy="461665"/>
            </a:xfrm>
            <a:prstGeom prst="rect">
              <a:avLst/>
            </a:prstGeom>
            <a:noFill/>
          </p:spPr>
          <p:txBody>
            <a:bodyPr wrap="square" rtlCol="0">
              <a:spAutoFit/>
            </a:bodyPr>
            <a:lstStyle/>
            <a:p>
              <a:pPr algn="ctr"/>
              <a:r>
                <a:rPr lang="en-US" sz="1200">
                  <a:solidFill>
                    <a:schemeClr val="bg1"/>
                  </a:solidFill>
                </a:rPr>
                <a:t>Major Gift Prospects</a:t>
              </a:r>
            </a:p>
          </p:txBody>
        </p:sp>
        <p:sp>
          <p:nvSpPr>
            <p:cNvPr id="75" name="Oval 74">
              <a:extLst>
                <a:ext uri="{FF2B5EF4-FFF2-40B4-BE49-F238E27FC236}">
                  <a16:creationId xmlns:a16="http://schemas.microsoft.com/office/drawing/2014/main" id="{DD46C80E-407A-7466-DBC0-F0F37E0CE88A}"/>
                </a:ext>
              </a:extLst>
            </p:cNvPr>
            <p:cNvSpPr/>
            <p:nvPr/>
          </p:nvSpPr>
          <p:spPr>
            <a:xfrm>
              <a:off x="5173203" y="2788290"/>
              <a:ext cx="984958" cy="947868"/>
            </a:xfrm>
            <a:prstGeom prst="ellipse">
              <a:avLst/>
            </a:prstGeom>
            <a:solidFill>
              <a:srgbClr val="03669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sp>
          <p:nvSpPr>
            <p:cNvPr id="76" name="TextBox 75">
              <a:extLst>
                <a:ext uri="{FF2B5EF4-FFF2-40B4-BE49-F238E27FC236}">
                  <a16:creationId xmlns:a16="http://schemas.microsoft.com/office/drawing/2014/main" id="{46A1CCA2-BDF4-D26A-D6E7-0BD7EA6F4E06}"/>
                </a:ext>
              </a:extLst>
            </p:cNvPr>
            <p:cNvSpPr txBox="1"/>
            <p:nvPr/>
          </p:nvSpPr>
          <p:spPr>
            <a:xfrm>
              <a:off x="5254247" y="3054623"/>
              <a:ext cx="845731" cy="461665"/>
            </a:xfrm>
            <a:prstGeom prst="rect">
              <a:avLst/>
            </a:prstGeom>
            <a:noFill/>
          </p:spPr>
          <p:txBody>
            <a:bodyPr wrap="square" rtlCol="0">
              <a:spAutoFit/>
            </a:bodyPr>
            <a:lstStyle/>
            <a:p>
              <a:pPr algn="ctr"/>
              <a:r>
                <a:rPr lang="en-US" sz="1200">
                  <a:solidFill>
                    <a:schemeClr val="bg1"/>
                  </a:solidFill>
                </a:rPr>
                <a:t>Major Gift Donors</a:t>
              </a:r>
            </a:p>
          </p:txBody>
        </p:sp>
      </p:grpSp>
      <p:sp>
        <p:nvSpPr>
          <p:cNvPr id="3" name="TextBox 2">
            <a:extLst>
              <a:ext uri="{FF2B5EF4-FFF2-40B4-BE49-F238E27FC236}">
                <a16:creationId xmlns:a16="http://schemas.microsoft.com/office/drawing/2014/main" id="{1A42FBBE-E07A-BD77-A8D2-DD5533B88250}"/>
              </a:ext>
            </a:extLst>
          </p:cNvPr>
          <p:cNvSpPr txBox="1"/>
          <p:nvPr/>
        </p:nvSpPr>
        <p:spPr>
          <a:xfrm>
            <a:off x="290317" y="4049226"/>
            <a:ext cx="6072847" cy="276999"/>
          </a:xfrm>
          <a:prstGeom prst="rect">
            <a:avLst/>
          </a:prstGeom>
          <a:noFill/>
        </p:spPr>
        <p:txBody>
          <a:bodyPr wrap="square">
            <a:spAutoFit/>
          </a:bodyPr>
          <a:lstStyle/>
          <a:p>
            <a:pPr marL="0" indent="0">
              <a:buNone/>
            </a:pPr>
            <a:r>
              <a:rPr lang="en-US" sz="1200" b="1" i="1"/>
              <a:t>Consider building portfolio numbers determined by donor stage and goals</a:t>
            </a:r>
          </a:p>
        </p:txBody>
      </p:sp>
      <p:pic>
        <p:nvPicPr>
          <p:cNvPr id="5" name="Picture 4" descr="Icon&#10;&#10;Description automatically generated">
            <a:extLst>
              <a:ext uri="{FF2B5EF4-FFF2-40B4-BE49-F238E27FC236}">
                <a16:creationId xmlns:a16="http://schemas.microsoft.com/office/drawing/2014/main" id="{C472B73E-A887-A6C1-351C-12747B2236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2378" y="1578488"/>
            <a:ext cx="368725" cy="368725"/>
          </a:xfrm>
          <a:prstGeom prst="rect">
            <a:avLst/>
          </a:prstGeom>
        </p:spPr>
      </p:pic>
    </p:spTree>
    <p:extLst>
      <p:ext uri="{BB962C8B-B14F-4D97-AF65-F5344CB8AC3E}">
        <p14:creationId xmlns:p14="http://schemas.microsoft.com/office/powerpoint/2010/main" val="22654701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descr="A picture containing text&#10;&#10;Description automatically generated">
            <a:extLst>
              <a:ext uri="{FF2B5EF4-FFF2-40B4-BE49-F238E27FC236}">
                <a16:creationId xmlns:a16="http://schemas.microsoft.com/office/drawing/2014/main" id="{27E54444-268D-B516-FD0F-338AA63E71D3}"/>
              </a:ext>
            </a:extLst>
          </p:cNvPr>
          <p:cNvPicPr>
            <a:picLocks noChangeAspect="1"/>
          </p:cNvPicPr>
          <p:nvPr/>
        </p:nvPicPr>
        <p:blipFill>
          <a:blip r:embed="rId2"/>
          <a:stretch>
            <a:fillRect/>
          </a:stretch>
        </p:blipFill>
        <p:spPr>
          <a:xfrm>
            <a:off x="8589341" y="3885878"/>
            <a:ext cx="476109" cy="474154"/>
          </a:xfrm>
          <a:prstGeom prst="rect">
            <a:avLst/>
          </a:prstGeom>
        </p:spPr>
      </p:pic>
      <p:grpSp>
        <p:nvGrpSpPr>
          <p:cNvPr id="32" name="Group 31">
            <a:extLst>
              <a:ext uri="{FF2B5EF4-FFF2-40B4-BE49-F238E27FC236}">
                <a16:creationId xmlns:a16="http://schemas.microsoft.com/office/drawing/2014/main" id="{BFDFD251-F129-E1F7-0115-BA2F3F24D7FF}"/>
              </a:ext>
            </a:extLst>
          </p:cNvPr>
          <p:cNvGrpSpPr/>
          <p:nvPr/>
        </p:nvGrpSpPr>
        <p:grpSpPr>
          <a:xfrm>
            <a:off x="1280391" y="1484026"/>
            <a:ext cx="6268530" cy="2683239"/>
            <a:chOff x="1195853" y="1098096"/>
            <a:chExt cx="4043234" cy="1687989"/>
          </a:xfrm>
        </p:grpSpPr>
        <p:sp>
          <p:nvSpPr>
            <p:cNvPr id="34" name="Freeform: Shape 78">
              <a:extLst>
                <a:ext uri="{FF2B5EF4-FFF2-40B4-BE49-F238E27FC236}">
                  <a16:creationId xmlns:a16="http://schemas.microsoft.com/office/drawing/2014/main" id="{0A594E4D-0233-5063-10E3-6667E1232CB9}"/>
                </a:ext>
              </a:extLst>
            </p:cNvPr>
            <p:cNvSpPr/>
            <p:nvPr/>
          </p:nvSpPr>
          <p:spPr>
            <a:xfrm>
              <a:off x="1257714" y="1098096"/>
              <a:ext cx="3981373" cy="1687968"/>
            </a:xfrm>
            <a:custGeom>
              <a:avLst/>
              <a:gdLst>
                <a:gd name="connsiteX0" fmla="*/ 0 w 1565920"/>
                <a:gd name="connsiteY0" fmla="*/ 0 h 2064111"/>
                <a:gd name="connsiteX1" fmla="*/ 954733 w 1565920"/>
                <a:gd name="connsiteY1" fmla="*/ 0 h 2064111"/>
                <a:gd name="connsiteX2" fmla="*/ 954733 w 1565920"/>
                <a:gd name="connsiteY2" fmla="*/ 356761 h 2064111"/>
                <a:gd name="connsiteX3" fmla="*/ 954734 w 1565920"/>
                <a:gd name="connsiteY3" fmla="*/ 356761 h 2064111"/>
                <a:gd name="connsiteX4" fmla="*/ 954734 w 1565920"/>
                <a:gd name="connsiteY4" fmla="*/ 440922 h 2064111"/>
                <a:gd name="connsiteX5" fmla="*/ 1338276 w 1565920"/>
                <a:gd name="connsiteY5" fmla="*/ 661482 h 2064111"/>
                <a:gd name="connsiteX6" fmla="*/ 1565920 w 1565920"/>
                <a:gd name="connsiteY6" fmla="*/ 530572 h 2064111"/>
                <a:gd name="connsiteX7" fmla="*/ 1565920 w 1565920"/>
                <a:gd name="connsiteY7" fmla="*/ 2064111 h 2064111"/>
                <a:gd name="connsiteX8" fmla="*/ 0 w 1565920"/>
                <a:gd name="connsiteY8" fmla="*/ 2064111 h 2064111"/>
                <a:gd name="connsiteX0" fmla="*/ 0 w 1565920"/>
                <a:gd name="connsiteY0" fmla="*/ 0 h 2064111"/>
                <a:gd name="connsiteX1" fmla="*/ 954733 w 1565920"/>
                <a:gd name="connsiteY1" fmla="*/ 0 h 2064111"/>
                <a:gd name="connsiteX2" fmla="*/ 954733 w 1565920"/>
                <a:gd name="connsiteY2" fmla="*/ 356761 h 2064111"/>
                <a:gd name="connsiteX3" fmla="*/ 954734 w 1565920"/>
                <a:gd name="connsiteY3" fmla="*/ 356761 h 2064111"/>
                <a:gd name="connsiteX4" fmla="*/ 1338276 w 1565920"/>
                <a:gd name="connsiteY4" fmla="*/ 661482 h 2064111"/>
                <a:gd name="connsiteX5" fmla="*/ 1565920 w 1565920"/>
                <a:gd name="connsiteY5" fmla="*/ 530572 h 2064111"/>
                <a:gd name="connsiteX6" fmla="*/ 1565920 w 1565920"/>
                <a:gd name="connsiteY6" fmla="*/ 2064111 h 2064111"/>
                <a:gd name="connsiteX7" fmla="*/ 0 w 1565920"/>
                <a:gd name="connsiteY7" fmla="*/ 2064111 h 2064111"/>
                <a:gd name="connsiteX8" fmla="*/ 0 w 1565920"/>
                <a:gd name="connsiteY8" fmla="*/ 0 h 2064111"/>
                <a:gd name="connsiteX0" fmla="*/ 0 w 1565920"/>
                <a:gd name="connsiteY0" fmla="*/ 0 h 2064111"/>
                <a:gd name="connsiteX1" fmla="*/ 954733 w 1565920"/>
                <a:gd name="connsiteY1" fmla="*/ 0 h 2064111"/>
                <a:gd name="connsiteX2" fmla="*/ 954733 w 1565920"/>
                <a:gd name="connsiteY2" fmla="*/ 356761 h 2064111"/>
                <a:gd name="connsiteX3" fmla="*/ 1338276 w 1565920"/>
                <a:gd name="connsiteY3" fmla="*/ 661482 h 2064111"/>
                <a:gd name="connsiteX4" fmla="*/ 1565920 w 1565920"/>
                <a:gd name="connsiteY4" fmla="*/ 530572 h 2064111"/>
                <a:gd name="connsiteX5" fmla="*/ 1565920 w 1565920"/>
                <a:gd name="connsiteY5" fmla="*/ 2064111 h 2064111"/>
                <a:gd name="connsiteX6" fmla="*/ 0 w 1565920"/>
                <a:gd name="connsiteY6" fmla="*/ 2064111 h 2064111"/>
                <a:gd name="connsiteX7" fmla="*/ 0 w 1565920"/>
                <a:gd name="connsiteY7" fmla="*/ 0 h 2064111"/>
                <a:gd name="connsiteX0" fmla="*/ 0 w 1565920"/>
                <a:gd name="connsiteY0" fmla="*/ 0 h 2064111"/>
                <a:gd name="connsiteX1" fmla="*/ 954733 w 1565920"/>
                <a:gd name="connsiteY1" fmla="*/ 0 h 2064111"/>
                <a:gd name="connsiteX2" fmla="*/ 954733 w 1565920"/>
                <a:gd name="connsiteY2" fmla="*/ 35676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5920 w 1565920"/>
                <a:gd name="connsiteY2" fmla="*/ 530572 h 2064111"/>
                <a:gd name="connsiteX3" fmla="*/ 1565920 w 1565920"/>
                <a:gd name="connsiteY3" fmla="*/ 2064111 h 2064111"/>
                <a:gd name="connsiteX4" fmla="*/ 0 w 1565920"/>
                <a:gd name="connsiteY4" fmla="*/ 2064111 h 2064111"/>
                <a:gd name="connsiteX5" fmla="*/ 0 w 1565920"/>
                <a:gd name="connsiteY5" fmla="*/ 0 h 2064111"/>
                <a:gd name="connsiteX0" fmla="*/ 0 w 1565920"/>
                <a:gd name="connsiteY0" fmla="*/ 0 h 2064111"/>
                <a:gd name="connsiteX1" fmla="*/ 954733 w 1565920"/>
                <a:gd name="connsiteY1" fmla="*/ 0 h 2064111"/>
                <a:gd name="connsiteX2" fmla="*/ 1160805 w 1565920"/>
                <a:gd name="connsiteY2" fmla="*/ 176913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0855 w 1565920"/>
                <a:gd name="connsiteY2" fmla="*/ 5308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7680 w 1565920"/>
                <a:gd name="connsiteY2" fmla="*/ 1498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4505 w 1565920"/>
                <a:gd name="connsiteY2" fmla="*/ 863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4505 w 1565920"/>
                <a:gd name="connsiteY2" fmla="*/ 228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6886 w 1565920"/>
                <a:gd name="connsiteY2" fmla="*/ 705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1648 w 1565920"/>
                <a:gd name="connsiteY2" fmla="*/ 705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4030 w 1565920"/>
                <a:gd name="connsiteY2" fmla="*/ 705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4030 w 1565920"/>
                <a:gd name="connsiteY2" fmla="*/ 4670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93 h 2064204"/>
                <a:gd name="connsiteX1" fmla="*/ 954733 w 1565920"/>
                <a:gd name="connsiteY1" fmla="*/ 93 h 2064204"/>
                <a:gd name="connsiteX2" fmla="*/ 1564030 w 1565920"/>
                <a:gd name="connsiteY2" fmla="*/ 0 h 2064204"/>
                <a:gd name="connsiteX3" fmla="*/ 1565920 w 1565920"/>
                <a:gd name="connsiteY3" fmla="*/ 530665 h 2064204"/>
                <a:gd name="connsiteX4" fmla="*/ 1565920 w 1565920"/>
                <a:gd name="connsiteY4" fmla="*/ 2064204 h 2064204"/>
                <a:gd name="connsiteX5" fmla="*/ 0 w 1565920"/>
                <a:gd name="connsiteY5" fmla="*/ 2064204 h 2064204"/>
                <a:gd name="connsiteX6" fmla="*/ 0 w 1565920"/>
                <a:gd name="connsiteY6" fmla="*/ 93 h 206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65920" h="2064204">
                  <a:moveTo>
                    <a:pt x="0" y="93"/>
                  </a:moveTo>
                  <a:lnTo>
                    <a:pt x="954733" y="93"/>
                  </a:lnTo>
                  <a:lnTo>
                    <a:pt x="1564030" y="0"/>
                  </a:lnTo>
                  <a:cubicBezTo>
                    <a:pt x="1565718" y="159161"/>
                    <a:pt x="1564232" y="371504"/>
                    <a:pt x="1565920" y="530665"/>
                  </a:cubicBezTo>
                  <a:lnTo>
                    <a:pt x="1565920" y="2064204"/>
                  </a:lnTo>
                  <a:lnTo>
                    <a:pt x="0" y="2064204"/>
                  </a:lnTo>
                  <a:lnTo>
                    <a:pt x="0" y="93"/>
                  </a:lnTo>
                  <a:close/>
                </a:path>
              </a:pathLst>
            </a:custGeom>
            <a:solidFill>
              <a:srgbClr val="F8F8F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5" name="Rectangle 34">
              <a:extLst>
                <a:ext uri="{FF2B5EF4-FFF2-40B4-BE49-F238E27FC236}">
                  <a16:creationId xmlns:a16="http://schemas.microsoft.com/office/drawing/2014/main" id="{080F0C9A-4FA8-5D40-054C-36507145E24A}"/>
                </a:ext>
              </a:extLst>
            </p:cNvPr>
            <p:cNvSpPr/>
            <p:nvPr/>
          </p:nvSpPr>
          <p:spPr>
            <a:xfrm>
              <a:off x="1195853" y="1098188"/>
              <a:ext cx="37239" cy="1687897"/>
            </a:xfrm>
            <a:prstGeom prst="rect">
              <a:avLst/>
            </a:prstGeom>
            <a:solidFill>
              <a:srgbClr val="03669A"/>
            </a:solidFill>
            <a:ln>
              <a:solidFill>
                <a:srgbClr val="03669A"/>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38" name="Oval 37">
            <a:extLst>
              <a:ext uri="{FF2B5EF4-FFF2-40B4-BE49-F238E27FC236}">
                <a16:creationId xmlns:a16="http://schemas.microsoft.com/office/drawing/2014/main" id="{620E2B8F-6D91-5BBE-5538-DE0105010880}"/>
              </a:ext>
            </a:extLst>
          </p:cNvPr>
          <p:cNvSpPr/>
          <p:nvPr/>
        </p:nvSpPr>
        <p:spPr>
          <a:xfrm rot="5400000">
            <a:off x="7112392" y="1155932"/>
            <a:ext cx="654429" cy="656188"/>
          </a:xfrm>
          <a:prstGeom prst="ellipse">
            <a:avLst/>
          </a:prstGeom>
          <a:solidFill>
            <a:srgbClr val="03669A"/>
          </a:solidFill>
          <a:ln w="15875">
            <a:solidFill>
              <a:srgbClr val="03669A"/>
            </a:solidFill>
          </a:ln>
          <a:effectLst>
            <a:outerShdw blurRad="50800" dist="38100" dir="8100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67D1D7AE-6055-C7C2-F948-5EF497336E9E}"/>
              </a:ext>
            </a:extLst>
          </p:cNvPr>
          <p:cNvSpPr>
            <a:spLocks noGrp="1"/>
          </p:cNvSpPr>
          <p:nvPr>
            <p:ph type="title"/>
          </p:nvPr>
        </p:nvSpPr>
        <p:spPr>
          <a:xfrm>
            <a:off x="-1524000" y="837977"/>
            <a:ext cx="12192000" cy="799920"/>
          </a:xfrm>
        </p:spPr>
        <p:txBody>
          <a:bodyPr>
            <a:noAutofit/>
          </a:bodyPr>
          <a:lstStyle/>
          <a:p>
            <a:pPr algn="ctr"/>
            <a:r>
              <a:rPr lang="en-US" sz="2000">
                <a:solidFill>
                  <a:srgbClr val="03669A"/>
                </a:solidFill>
                <a:latin typeface="+mn-lt"/>
              </a:rPr>
              <a:t>STRATEGIC, DELIBERATE DONOR ENGAGEMENT</a:t>
            </a:r>
            <a:endParaRPr lang="en-US" sz="2800">
              <a:solidFill>
                <a:srgbClr val="03669A"/>
              </a:solidFill>
              <a:latin typeface="+mn-lt"/>
            </a:endParaRPr>
          </a:p>
        </p:txBody>
      </p:sp>
      <p:grpSp>
        <p:nvGrpSpPr>
          <p:cNvPr id="6" name="Group 5">
            <a:extLst>
              <a:ext uri="{FF2B5EF4-FFF2-40B4-BE49-F238E27FC236}">
                <a16:creationId xmlns:a16="http://schemas.microsoft.com/office/drawing/2014/main" id="{0F2E2C25-1E04-A310-A0D2-1C9E8710B995}"/>
              </a:ext>
            </a:extLst>
          </p:cNvPr>
          <p:cNvGrpSpPr/>
          <p:nvPr/>
        </p:nvGrpSpPr>
        <p:grpSpPr>
          <a:xfrm>
            <a:off x="1429508" y="1259261"/>
            <a:ext cx="6242150" cy="3164014"/>
            <a:chOff x="1429508" y="1259261"/>
            <a:chExt cx="6242150" cy="3164014"/>
          </a:xfrm>
        </p:grpSpPr>
        <p:sp>
          <p:nvSpPr>
            <p:cNvPr id="36" name="TextBox 35">
              <a:extLst>
                <a:ext uri="{FF2B5EF4-FFF2-40B4-BE49-F238E27FC236}">
                  <a16:creationId xmlns:a16="http://schemas.microsoft.com/office/drawing/2014/main" id="{4F4CE733-40D1-EF42-505D-1FB4E832BE9F}"/>
                </a:ext>
              </a:extLst>
            </p:cNvPr>
            <p:cNvSpPr txBox="1"/>
            <p:nvPr/>
          </p:nvSpPr>
          <p:spPr>
            <a:xfrm>
              <a:off x="1429508" y="1637897"/>
              <a:ext cx="5923675" cy="2785378"/>
            </a:xfrm>
            <a:prstGeom prst="rect">
              <a:avLst/>
            </a:prstGeom>
            <a:noFill/>
          </p:spPr>
          <p:txBody>
            <a:bodyPr wrap="square">
              <a:spAutoFit/>
            </a:bodyPr>
            <a:lstStyle/>
            <a:p>
              <a:pPr marL="0" indent="0">
                <a:lnSpc>
                  <a:spcPct val="150000"/>
                </a:lnSpc>
                <a:buNone/>
              </a:pPr>
              <a:r>
                <a:rPr lang="en-US" sz="1400" b="1" dirty="0"/>
                <a:t>Consider utilizing “junior” MGOs.</a:t>
              </a:r>
            </a:p>
            <a:p>
              <a:pPr marL="285750" indent="-285750">
                <a:lnSpc>
                  <a:spcPct val="150000"/>
                </a:lnSpc>
                <a:buFont typeface="Arial" panose="020B0604020202020204" pitchFamily="34" charset="0"/>
                <a:buChar char="•"/>
              </a:pPr>
              <a:r>
                <a:rPr lang="en-US" sz="1400" dirty="0">
                  <a:cs typeface="Calibri Light"/>
                </a:rPr>
                <a:t>Focus on your </a:t>
              </a:r>
              <a:r>
                <a:rPr lang="en-US" sz="1400" b="1" dirty="0">
                  <a:cs typeface="Calibri Light"/>
                </a:rPr>
                <a:t>annual and transactional donors </a:t>
              </a:r>
              <a:r>
                <a:rPr lang="en-US" sz="1400" dirty="0">
                  <a:cs typeface="Calibri Light"/>
                </a:rPr>
                <a:t>– transition to mid-level and major donors</a:t>
              </a:r>
            </a:p>
            <a:p>
              <a:pPr marL="285750" indent="-285750">
                <a:lnSpc>
                  <a:spcPct val="150000"/>
                </a:lnSpc>
                <a:buFont typeface="Arial" panose="020B0604020202020204" pitchFamily="34" charset="0"/>
                <a:buChar char="•"/>
              </a:pPr>
              <a:r>
                <a:rPr lang="en-US" sz="1400" dirty="0">
                  <a:cs typeface="Calibri Light"/>
                </a:rPr>
                <a:t>Leverage this effort to serve as </a:t>
              </a:r>
              <a:r>
                <a:rPr lang="en-US" sz="1400" b="1" dirty="0">
                  <a:cs typeface="Calibri Light"/>
                </a:rPr>
                <a:t>major gift qualification</a:t>
              </a:r>
            </a:p>
            <a:p>
              <a:pPr marL="285750" indent="-285750">
                <a:lnSpc>
                  <a:spcPct val="150000"/>
                </a:lnSpc>
                <a:buFont typeface="Arial" panose="020B0604020202020204" pitchFamily="34" charset="0"/>
                <a:buChar char="•"/>
              </a:pPr>
              <a:r>
                <a:rPr lang="en-US" sz="1400" dirty="0">
                  <a:cs typeface="Calibri Light"/>
                </a:rPr>
                <a:t>Train staff to partner on hand-offs </a:t>
              </a:r>
            </a:p>
            <a:p>
              <a:pPr marL="285750" indent="-285750">
                <a:lnSpc>
                  <a:spcPct val="150000"/>
                </a:lnSpc>
                <a:buFont typeface="Arial" panose="020B0604020202020204" pitchFamily="34" charset="0"/>
                <a:buChar char="•"/>
              </a:pPr>
              <a:r>
                <a:rPr lang="en-US" sz="1400" dirty="0">
                  <a:cs typeface="Calibri Light"/>
                </a:rPr>
                <a:t>Keep </a:t>
              </a:r>
              <a:r>
                <a:rPr lang="en-US" sz="1400" b="1" dirty="0">
                  <a:cs typeface="Calibri Light"/>
                </a:rPr>
                <a:t>MGO portfolios focused on highest capacity prospects</a:t>
              </a:r>
            </a:p>
            <a:p>
              <a:pPr>
                <a:lnSpc>
                  <a:spcPct val="150000"/>
                </a:lnSpc>
              </a:pPr>
              <a:r>
                <a:rPr lang="en-US" sz="1400" dirty="0">
                  <a:cs typeface="Calibri Light"/>
                </a:rPr>
                <a:t>And you need the right people out engaging your donors!</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i="0" u="none" strike="noStrike" kern="1200" cap="none" spc="0" normalizeH="0" baseline="0" noProof="0" dirty="0">
                <a:ln>
                  <a:noFill/>
                </a:ln>
                <a:solidFill>
                  <a:schemeClr val="bg2">
                    <a:lumMod val="25000"/>
                  </a:schemeClr>
                </a:solidFill>
                <a:effectLst/>
                <a:uLnTx/>
                <a:uFillTx/>
                <a:cs typeface="Calibri" panose="020F0502020204030204" pitchFamily="34" charset="0"/>
              </a:endParaRP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i="0" u="none" strike="noStrike" kern="1200" cap="none" spc="0" normalizeH="0" baseline="0" noProof="0" dirty="0">
                <a:ln>
                  <a:noFill/>
                </a:ln>
                <a:solidFill>
                  <a:schemeClr val="bg2">
                    <a:lumMod val="25000"/>
                  </a:schemeClr>
                </a:solidFill>
                <a:effectLst/>
                <a:uLnTx/>
                <a:uFillTx/>
                <a:cs typeface="Calibri" panose="020F0502020204030204" pitchFamily="34" charset="0"/>
              </a:endParaRPr>
            </a:p>
          </p:txBody>
        </p:sp>
        <p:pic>
          <p:nvPicPr>
            <p:cNvPr id="3" name="Picture 2" descr="Icon&#10;&#10;Description automatically generated">
              <a:extLst>
                <a:ext uri="{FF2B5EF4-FFF2-40B4-BE49-F238E27FC236}">
                  <a16:creationId xmlns:a16="http://schemas.microsoft.com/office/drawing/2014/main" id="{A5E046EE-3638-D676-98F4-1C2E926995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2128" y="1259261"/>
              <a:ext cx="449530" cy="449530"/>
            </a:xfrm>
            <a:prstGeom prst="rect">
              <a:avLst/>
            </a:prstGeom>
          </p:spPr>
        </p:pic>
      </p:grpSp>
    </p:spTree>
    <p:extLst>
      <p:ext uri="{BB962C8B-B14F-4D97-AF65-F5344CB8AC3E}">
        <p14:creationId xmlns:p14="http://schemas.microsoft.com/office/powerpoint/2010/main" val="12704682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descr="A picture containing text&#10;&#10;Description automatically generated">
            <a:extLst>
              <a:ext uri="{FF2B5EF4-FFF2-40B4-BE49-F238E27FC236}">
                <a16:creationId xmlns:a16="http://schemas.microsoft.com/office/drawing/2014/main" id="{27E54444-268D-B516-FD0F-338AA63E71D3}"/>
              </a:ext>
            </a:extLst>
          </p:cNvPr>
          <p:cNvPicPr>
            <a:picLocks noChangeAspect="1"/>
          </p:cNvPicPr>
          <p:nvPr/>
        </p:nvPicPr>
        <p:blipFill>
          <a:blip r:embed="rId2"/>
          <a:stretch>
            <a:fillRect/>
          </a:stretch>
        </p:blipFill>
        <p:spPr>
          <a:xfrm>
            <a:off x="8589341" y="3885878"/>
            <a:ext cx="476109" cy="474154"/>
          </a:xfrm>
          <a:prstGeom prst="rect">
            <a:avLst/>
          </a:prstGeom>
        </p:spPr>
      </p:pic>
      <p:grpSp>
        <p:nvGrpSpPr>
          <p:cNvPr id="8" name="Group 7">
            <a:extLst>
              <a:ext uri="{FF2B5EF4-FFF2-40B4-BE49-F238E27FC236}">
                <a16:creationId xmlns:a16="http://schemas.microsoft.com/office/drawing/2014/main" id="{CFAE9FA5-32E9-5E75-B2C2-072622F4AB92}"/>
              </a:ext>
            </a:extLst>
          </p:cNvPr>
          <p:cNvGrpSpPr/>
          <p:nvPr/>
        </p:nvGrpSpPr>
        <p:grpSpPr>
          <a:xfrm>
            <a:off x="2758249" y="757999"/>
            <a:ext cx="3627501" cy="3627501"/>
            <a:chOff x="2952750" y="285750"/>
            <a:chExt cx="6286500" cy="6286500"/>
          </a:xfrm>
        </p:grpSpPr>
        <p:sp>
          <p:nvSpPr>
            <p:cNvPr id="9" name="Oval 8">
              <a:extLst>
                <a:ext uri="{FF2B5EF4-FFF2-40B4-BE49-F238E27FC236}">
                  <a16:creationId xmlns:a16="http://schemas.microsoft.com/office/drawing/2014/main" id="{761AC257-6D6B-0143-C8A0-68A21F74F156}"/>
                </a:ext>
              </a:extLst>
            </p:cNvPr>
            <p:cNvSpPr/>
            <p:nvPr/>
          </p:nvSpPr>
          <p:spPr>
            <a:xfrm>
              <a:off x="2952750" y="285750"/>
              <a:ext cx="6286500" cy="62865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A2DA6B3-A893-F959-E527-B8586ACEB11E}"/>
                </a:ext>
              </a:extLst>
            </p:cNvPr>
            <p:cNvSpPr/>
            <p:nvPr/>
          </p:nvSpPr>
          <p:spPr>
            <a:xfrm>
              <a:off x="3248026" y="581026"/>
              <a:ext cx="5695950" cy="5695950"/>
            </a:xfrm>
            <a:prstGeom prst="ellipse">
              <a:avLst/>
            </a:prstGeom>
            <a:solidFill>
              <a:srgbClr val="03669A"/>
            </a:solidFill>
            <a:ln w="28575">
              <a:solidFill>
                <a:srgbClr val="F8F8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6D96464-33B7-EC8F-984A-678418288706}"/>
                </a:ext>
              </a:extLst>
            </p:cNvPr>
            <p:cNvSpPr txBox="1"/>
            <p:nvPr/>
          </p:nvSpPr>
          <p:spPr>
            <a:xfrm>
              <a:off x="3248024" y="2933462"/>
              <a:ext cx="5695949" cy="2080184"/>
            </a:xfrm>
            <a:prstGeom prst="rect">
              <a:avLst/>
            </a:prstGeom>
            <a:noFill/>
          </p:spPr>
          <p:txBody>
            <a:bodyPr wrap="square" lIns="91440" tIns="45720" rIns="91440" bIns="45720" rtlCol="0" anchor="t">
              <a:spAutoFit/>
            </a:bodyPr>
            <a:lstStyle/>
            <a:p>
              <a:pPr algn="ctr"/>
              <a:r>
                <a:rPr lang="en-US" sz="2000" b="1" dirty="0">
                  <a:solidFill>
                    <a:srgbClr val="F8F8F8"/>
                  </a:solidFill>
                </a:rPr>
                <a:t>How To Hire and Keep a Major Gifts Team</a:t>
              </a:r>
            </a:p>
            <a:p>
              <a:pPr algn="ctr"/>
              <a:endParaRPr lang="en-US" sz="3200">
                <a:solidFill>
                  <a:srgbClr val="0085CA"/>
                </a:solidFill>
                <a:latin typeface="Montserrat SemiBold" panose="00000700000000000000" pitchFamily="50" charset="0"/>
              </a:endParaRPr>
            </a:p>
          </p:txBody>
        </p:sp>
      </p:grpSp>
    </p:spTree>
    <p:extLst>
      <p:ext uri="{BB962C8B-B14F-4D97-AF65-F5344CB8AC3E}">
        <p14:creationId xmlns:p14="http://schemas.microsoft.com/office/powerpoint/2010/main" val="36227322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descr="A picture containing text&#10;&#10;Description automatically generated">
            <a:extLst>
              <a:ext uri="{FF2B5EF4-FFF2-40B4-BE49-F238E27FC236}">
                <a16:creationId xmlns:a16="http://schemas.microsoft.com/office/drawing/2014/main" id="{27E54444-268D-B516-FD0F-338AA63E71D3}"/>
              </a:ext>
            </a:extLst>
          </p:cNvPr>
          <p:cNvPicPr>
            <a:picLocks noChangeAspect="1"/>
          </p:cNvPicPr>
          <p:nvPr/>
        </p:nvPicPr>
        <p:blipFill>
          <a:blip r:embed="rId2"/>
          <a:stretch>
            <a:fillRect/>
          </a:stretch>
        </p:blipFill>
        <p:spPr>
          <a:xfrm>
            <a:off x="8589341" y="3885878"/>
            <a:ext cx="476109" cy="474154"/>
          </a:xfrm>
          <a:prstGeom prst="rect">
            <a:avLst/>
          </a:prstGeom>
        </p:spPr>
      </p:pic>
      <p:grpSp>
        <p:nvGrpSpPr>
          <p:cNvPr id="2" name="Group 1">
            <a:extLst>
              <a:ext uri="{FF2B5EF4-FFF2-40B4-BE49-F238E27FC236}">
                <a16:creationId xmlns:a16="http://schemas.microsoft.com/office/drawing/2014/main" id="{3E675C49-CAA9-E439-D363-B95D083AC596}"/>
              </a:ext>
            </a:extLst>
          </p:cNvPr>
          <p:cNvGrpSpPr/>
          <p:nvPr/>
        </p:nvGrpSpPr>
        <p:grpSpPr>
          <a:xfrm>
            <a:off x="2065087" y="1359173"/>
            <a:ext cx="5013826" cy="2425154"/>
            <a:chOff x="1597572" y="1538327"/>
            <a:chExt cx="8996853" cy="4351717"/>
          </a:xfrm>
        </p:grpSpPr>
        <p:sp>
          <p:nvSpPr>
            <p:cNvPr id="3" name="Rectangle 2">
              <a:extLst>
                <a:ext uri="{FF2B5EF4-FFF2-40B4-BE49-F238E27FC236}">
                  <a16:creationId xmlns:a16="http://schemas.microsoft.com/office/drawing/2014/main" id="{D9369454-4E02-0B19-DBC8-8C745C5BBD7D}"/>
                </a:ext>
              </a:extLst>
            </p:cNvPr>
            <p:cNvSpPr/>
            <p:nvPr/>
          </p:nvSpPr>
          <p:spPr>
            <a:xfrm>
              <a:off x="1597572" y="4310927"/>
              <a:ext cx="4340945" cy="1560678"/>
            </a:xfrm>
            <a:prstGeom prst="rect">
              <a:avLst/>
            </a:prstGeom>
            <a:solidFill>
              <a:srgbClr val="0366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A5444CF-DA9E-27C4-11B8-713FDF85D0E0}"/>
                </a:ext>
              </a:extLst>
            </p:cNvPr>
            <p:cNvSpPr/>
            <p:nvPr/>
          </p:nvSpPr>
          <p:spPr>
            <a:xfrm>
              <a:off x="1597572" y="1538327"/>
              <a:ext cx="4340945" cy="2597358"/>
            </a:xfrm>
            <a:prstGeom prst="rect">
              <a:avLst/>
            </a:prstGeom>
            <a:solidFill>
              <a:srgbClr val="F8F8F8"/>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8F8F8"/>
                </a:solidFill>
              </a:endParaRPr>
            </a:p>
          </p:txBody>
        </p:sp>
        <p:sp>
          <p:nvSpPr>
            <p:cNvPr id="5" name="Rectangle 4">
              <a:extLst>
                <a:ext uri="{FF2B5EF4-FFF2-40B4-BE49-F238E27FC236}">
                  <a16:creationId xmlns:a16="http://schemas.microsoft.com/office/drawing/2014/main" id="{5DB60CCB-5627-EE41-9DD7-8A86958D45EF}"/>
                </a:ext>
              </a:extLst>
            </p:cNvPr>
            <p:cNvSpPr/>
            <p:nvPr/>
          </p:nvSpPr>
          <p:spPr>
            <a:xfrm>
              <a:off x="6096000" y="4310927"/>
              <a:ext cx="4340944" cy="1579117"/>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a:solidFill>
                  <a:schemeClr val="bg1"/>
                </a:solidFill>
              </a:endParaRPr>
            </a:p>
          </p:txBody>
        </p:sp>
        <p:sp>
          <p:nvSpPr>
            <p:cNvPr id="6" name="Rectangle 5">
              <a:extLst>
                <a:ext uri="{FF2B5EF4-FFF2-40B4-BE49-F238E27FC236}">
                  <a16:creationId xmlns:a16="http://schemas.microsoft.com/office/drawing/2014/main" id="{4387F2C0-3BD6-0C0A-15E5-8BD2AE4AC47E}"/>
                </a:ext>
              </a:extLst>
            </p:cNvPr>
            <p:cNvSpPr/>
            <p:nvPr/>
          </p:nvSpPr>
          <p:spPr>
            <a:xfrm>
              <a:off x="6095999" y="1538327"/>
              <a:ext cx="4340945" cy="2597358"/>
            </a:xfrm>
            <a:prstGeom prst="rect">
              <a:avLst/>
            </a:prstGeom>
            <a:solidFill>
              <a:srgbClr val="0366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a:solidFill>
                  <a:schemeClr val="bg1"/>
                </a:solidFill>
              </a:endParaRPr>
            </a:p>
          </p:txBody>
        </p:sp>
        <p:sp>
          <p:nvSpPr>
            <p:cNvPr id="7" name="TextBox 6">
              <a:extLst>
                <a:ext uri="{FF2B5EF4-FFF2-40B4-BE49-F238E27FC236}">
                  <a16:creationId xmlns:a16="http://schemas.microsoft.com/office/drawing/2014/main" id="{395A339B-BDC2-2101-33CB-8053919788DA}"/>
                </a:ext>
              </a:extLst>
            </p:cNvPr>
            <p:cNvSpPr txBox="1"/>
            <p:nvPr/>
          </p:nvSpPr>
          <p:spPr>
            <a:xfrm>
              <a:off x="6724682" y="2393964"/>
              <a:ext cx="3869743" cy="1049325"/>
            </a:xfrm>
            <a:prstGeom prst="rect">
              <a:avLst/>
            </a:prstGeom>
            <a:noFill/>
          </p:spPr>
          <p:txBody>
            <a:bodyPr wrap="square">
              <a:spAutoFit/>
            </a:bodyPr>
            <a:lstStyle/>
            <a:p>
              <a:r>
                <a:rPr lang="en-US" sz="3200" b="1">
                  <a:solidFill>
                    <a:srgbClr val="F8F8F8"/>
                  </a:solidFill>
                </a:rPr>
                <a:t>$127,650</a:t>
              </a:r>
            </a:p>
          </p:txBody>
        </p:sp>
        <p:sp>
          <p:nvSpPr>
            <p:cNvPr id="12" name="TextBox 11">
              <a:extLst>
                <a:ext uri="{FF2B5EF4-FFF2-40B4-BE49-F238E27FC236}">
                  <a16:creationId xmlns:a16="http://schemas.microsoft.com/office/drawing/2014/main" id="{20892FF1-716C-11F2-8EC3-72BCA5AEA2DB}"/>
                </a:ext>
              </a:extLst>
            </p:cNvPr>
            <p:cNvSpPr txBox="1"/>
            <p:nvPr/>
          </p:nvSpPr>
          <p:spPr>
            <a:xfrm>
              <a:off x="1727982" y="1870520"/>
              <a:ext cx="4080121" cy="1932969"/>
            </a:xfrm>
            <a:prstGeom prst="rect">
              <a:avLst/>
            </a:prstGeom>
            <a:noFill/>
          </p:spPr>
          <p:txBody>
            <a:bodyPr wrap="square">
              <a:spAutoFit/>
            </a:bodyPr>
            <a:lstStyle/>
            <a:p>
              <a:pPr algn="ctr"/>
              <a:r>
                <a:rPr lang="en-US" sz="3200" b="1">
                  <a:solidFill>
                    <a:srgbClr val="03669A"/>
                  </a:solidFill>
                </a:rPr>
                <a:t>16 </a:t>
              </a:r>
            </a:p>
            <a:p>
              <a:pPr algn="ctr"/>
              <a:r>
                <a:rPr lang="en-US" sz="3200" b="1">
                  <a:solidFill>
                    <a:srgbClr val="03669A"/>
                  </a:solidFill>
                </a:rPr>
                <a:t>MONTHS</a:t>
              </a:r>
            </a:p>
          </p:txBody>
        </p:sp>
        <p:sp>
          <p:nvSpPr>
            <p:cNvPr id="13" name="TextBox 12">
              <a:extLst>
                <a:ext uri="{FF2B5EF4-FFF2-40B4-BE49-F238E27FC236}">
                  <a16:creationId xmlns:a16="http://schemas.microsoft.com/office/drawing/2014/main" id="{8277C2D7-6C69-9E2D-248A-DAB59FCD9FE9}"/>
                </a:ext>
              </a:extLst>
            </p:cNvPr>
            <p:cNvSpPr txBox="1"/>
            <p:nvPr/>
          </p:nvSpPr>
          <p:spPr>
            <a:xfrm>
              <a:off x="6299179" y="4663630"/>
              <a:ext cx="4137765" cy="93887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3669A"/>
                  </a:solidFill>
                  <a:effectLst/>
                  <a:uLnTx/>
                  <a:uFillTx/>
                  <a:latin typeface="Calibri"/>
                  <a:ea typeface="+mn-ea"/>
                  <a:cs typeface="+mn-cs"/>
                </a:rPr>
                <a:t>The direct and indirect costs of finding a replacement</a:t>
              </a:r>
            </a:p>
          </p:txBody>
        </p:sp>
        <p:sp>
          <p:nvSpPr>
            <p:cNvPr id="14" name="TextBox 13">
              <a:extLst>
                <a:ext uri="{FF2B5EF4-FFF2-40B4-BE49-F238E27FC236}">
                  <a16:creationId xmlns:a16="http://schemas.microsoft.com/office/drawing/2014/main" id="{FE347608-E2B4-2BE7-9DBD-D81ED1921EE1}"/>
                </a:ext>
              </a:extLst>
            </p:cNvPr>
            <p:cNvSpPr txBox="1"/>
            <p:nvPr/>
          </p:nvSpPr>
          <p:spPr>
            <a:xfrm>
              <a:off x="1861994" y="4470333"/>
              <a:ext cx="3812096" cy="13254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8F8F8"/>
                  </a:solidFill>
                  <a:effectLst/>
                  <a:uLnTx/>
                  <a:uFillTx/>
                  <a:latin typeface="Calibri"/>
                  <a:ea typeface="+mn-ea"/>
                  <a:cs typeface="+mn-cs"/>
                </a:rPr>
                <a:t>The average amount of time a fundraiser stays at his or her job</a:t>
              </a:r>
            </a:p>
          </p:txBody>
        </p:sp>
        <p:sp>
          <p:nvSpPr>
            <p:cNvPr id="15" name="Oval 14">
              <a:extLst>
                <a:ext uri="{FF2B5EF4-FFF2-40B4-BE49-F238E27FC236}">
                  <a16:creationId xmlns:a16="http://schemas.microsoft.com/office/drawing/2014/main" id="{93B8A1BC-E896-6226-911F-161C6249362C}"/>
                </a:ext>
              </a:extLst>
            </p:cNvPr>
            <p:cNvSpPr/>
            <p:nvPr/>
          </p:nvSpPr>
          <p:spPr>
            <a:xfrm rot="5400000">
              <a:off x="5520328" y="3712833"/>
              <a:ext cx="993861" cy="996533"/>
            </a:xfrm>
            <a:prstGeom prst="ellipse">
              <a:avLst/>
            </a:prstGeom>
            <a:solidFill>
              <a:srgbClr val="03669A"/>
            </a:solidFill>
            <a:ln w="15875">
              <a:solidFill>
                <a:srgbClr val="03669A"/>
              </a:solidFill>
            </a:ln>
            <a:effectLst>
              <a:outerShdw blurRad="50800" dist="38100" dir="8100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pic>
        <p:nvPicPr>
          <p:cNvPr id="16" name="Picture 15" descr="Icon&#10;&#10;Description automatically generated">
            <a:extLst>
              <a:ext uri="{FF2B5EF4-FFF2-40B4-BE49-F238E27FC236}">
                <a16:creationId xmlns:a16="http://schemas.microsoft.com/office/drawing/2014/main" id="{F30BF872-6BFA-C45C-FC2D-BB6D77A6B1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6856" y="2696510"/>
            <a:ext cx="319315" cy="319315"/>
          </a:xfrm>
          <a:prstGeom prst="rect">
            <a:avLst/>
          </a:prstGeom>
        </p:spPr>
      </p:pic>
      <p:sp>
        <p:nvSpPr>
          <p:cNvPr id="17" name="TextBox 16">
            <a:extLst>
              <a:ext uri="{FF2B5EF4-FFF2-40B4-BE49-F238E27FC236}">
                <a16:creationId xmlns:a16="http://schemas.microsoft.com/office/drawing/2014/main" id="{132FAE32-1A7C-0394-F860-39E6C6966A48}"/>
              </a:ext>
            </a:extLst>
          </p:cNvPr>
          <p:cNvSpPr txBox="1"/>
          <p:nvPr/>
        </p:nvSpPr>
        <p:spPr>
          <a:xfrm>
            <a:off x="78550" y="3944534"/>
            <a:ext cx="8218506"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a:ln>
                  <a:noFill/>
                </a:ln>
                <a:solidFill>
                  <a:srgbClr val="3C3D3E"/>
                </a:solidFill>
                <a:effectLst/>
                <a:uLnTx/>
                <a:uFillTx/>
                <a:latin typeface="Calibri Light"/>
                <a:ea typeface="+mn-ea"/>
                <a:cs typeface="+mn-cs"/>
              </a:rPr>
              <a:t>Source</a:t>
            </a:r>
            <a:r>
              <a:rPr kumimoji="0" lang="en-US" sz="1050" b="0" i="1" u="none" strike="noStrike" kern="1200" cap="none" spc="0" normalizeH="0" baseline="0" noProof="0">
                <a:ln>
                  <a:noFill/>
                </a:ln>
                <a:solidFill>
                  <a:srgbClr val="3C3D3E"/>
                </a:solidFill>
                <a:effectLst/>
                <a:uLnTx/>
                <a:uFillTx/>
                <a:latin typeface="Calibri Light"/>
                <a:ea typeface="+mn-ea"/>
                <a:cs typeface="Calibri Light"/>
              </a:rPr>
              <a:t>: "The Cost of High Turnover in Fundraising Jobs," The Chronicle of Philanthropy, April 2, 2012. Based on research by Penelope Burk, President of Cygnus Applied Research. </a:t>
            </a:r>
            <a:endParaRPr kumimoji="0" lang="en-US" sz="1050" b="0" i="1" u="none" strike="noStrike" kern="1200" cap="none" spc="0" normalizeH="0" baseline="0" noProof="0">
              <a:ln>
                <a:noFill/>
              </a:ln>
              <a:solidFill>
                <a:srgbClr val="3C3D3E"/>
              </a:solidFill>
              <a:effectLst/>
              <a:uLnTx/>
              <a:uFillTx/>
              <a:latin typeface="Calibri Light"/>
              <a:ea typeface="+mn-ea"/>
              <a:cs typeface="+mn-cs"/>
            </a:endParaRPr>
          </a:p>
        </p:txBody>
      </p:sp>
      <p:sp>
        <p:nvSpPr>
          <p:cNvPr id="18" name="Title 1">
            <a:extLst>
              <a:ext uri="{FF2B5EF4-FFF2-40B4-BE49-F238E27FC236}">
                <a16:creationId xmlns:a16="http://schemas.microsoft.com/office/drawing/2014/main" id="{DD2BD5D2-2E13-CED7-7419-84014F2A83C3}"/>
              </a:ext>
            </a:extLst>
          </p:cNvPr>
          <p:cNvSpPr>
            <a:spLocks noGrp="1"/>
          </p:cNvSpPr>
          <p:nvPr>
            <p:ph type="title"/>
          </p:nvPr>
        </p:nvSpPr>
        <p:spPr>
          <a:xfrm>
            <a:off x="-1524000" y="837977"/>
            <a:ext cx="12192000" cy="799920"/>
          </a:xfrm>
        </p:spPr>
        <p:txBody>
          <a:bodyPr>
            <a:noAutofit/>
          </a:bodyPr>
          <a:lstStyle/>
          <a:p>
            <a:pPr algn="ctr"/>
            <a:r>
              <a:rPr lang="en-US" sz="2000">
                <a:solidFill>
                  <a:srgbClr val="03669A"/>
                </a:solidFill>
                <a:latin typeface="+mn-lt"/>
              </a:rPr>
              <a:t>TURNOVER IN THE DEVELOPMENT FIELD</a:t>
            </a:r>
            <a:endParaRPr lang="en-US" sz="2800">
              <a:solidFill>
                <a:srgbClr val="03669A"/>
              </a:solidFill>
              <a:latin typeface="+mn-lt"/>
            </a:endParaRPr>
          </a:p>
        </p:txBody>
      </p:sp>
    </p:spTree>
    <p:extLst>
      <p:ext uri="{BB962C8B-B14F-4D97-AF65-F5344CB8AC3E}">
        <p14:creationId xmlns:p14="http://schemas.microsoft.com/office/powerpoint/2010/main" val="32787145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descr="A picture containing text&#10;&#10;Description automatically generated">
            <a:extLst>
              <a:ext uri="{FF2B5EF4-FFF2-40B4-BE49-F238E27FC236}">
                <a16:creationId xmlns:a16="http://schemas.microsoft.com/office/drawing/2014/main" id="{27E54444-268D-B516-FD0F-338AA63E71D3}"/>
              </a:ext>
            </a:extLst>
          </p:cNvPr>
          <p:cNvPicPr>
            <a:picLocks noChangeAspect="1"/>
          </p:cNvPicPr>
          <p:nvPr/>
        </p:nvPicPr>
        <p:blipFill>
          <a:blip r:embed="rId2"/>
          <a:stretch>
            <a:fillRect/>
          </a:stretch>
        </p:blipFill>
        <p:spPr>
          <a:xfrm>
            <a:off x="8589341" y="3885878"/>
            <a:ext cx="476109" cy="474154"/>
          </a:xfrm>
          <a:prstGeom prst="rect">
            <a:avLst/>
          </a:prstGeom>
        </p:spPr>
      </p:pic>
      <p:sp>
        <p:nvSpPr>
          <p:cNvPr id="18" name="Title 1">
            <a:extLst>
              <a:ext uri="{FF2B5EF4-FFF2-40B4-BE49-F238E27FC236}">
                <a16:creationId xmlns:a16="http://schemas.microsoft.com/office/drawing/2014/main" id="{DD2BD5D2-2E13-CED7-7419-84014F2A83C3}"/>
              </a:ext>
            </a:extLst>
          </p:cNvPr>
          <p:cNvSpPr>
            <a:spLocks noGrp="1"/>
          </p:cNvSpPr>
          <p:nvPr>
            <p:ph type="title"/>
          </p:nvPr>
        </p:nvSpPr>
        <p:spPr>
          <a:xfrm>
            <a:off x="-1524000" y="837977"/>
            <a:ext cx="12192000" cy="799920"/>
          </a:xfrm>
        </p:spPr>
        <p:txBody>
          <a:bodyPr>
            <a:noAutofit/>
          </a:bodyPr>
          <a:lstStyle/>
          <a:p>
            <a:pPr algn="ctr"/>
            <a:r>
              <a:rPr lang="en-US" sz="2000">
                <a:solidFill>
                  <a:srgbClr val="03669A"/>
                </a:solidFill>
                <a:latin typeface="+mn-lt"/>
              </a:rPr>
              <a:t>TURNOVER IN THE DEVELOPMENT FIELD</a:t>
            </a:r>
            <a:endParaRPr lang="en-US" sz="2800">
              <a:solidFill>
                <a:srgbClr val="03669A"/>
              </a:solidFill>
              <a:latin typeface="+mn-lt"/>
            </a:endParaRPr>
          </a:p>
        </p:txBody>
      </p:sp>
      <p:grpSp>
        <p:nvGrpSpPr>
          <p:cNvPr id="8" name="Group 7">
            <a:extLst>
              <a:ext uri="{FF2B5EF4-FFF2-40B4-BE49-F238E27FC236}">
                <a16:creationId xmlns:a16="http://schemas.microsoft.com/office/drawing/2014/main" id="{C84B0028-1D8C-C95B-841D-77C9002660FB}"/>
              </a:ext>
            </a:extLst>
          </p:cNvPr>
          <p:cNvGrpSpPr/>
          <p:nvPr/>
        </p:nvGrpSpPr>
        <p:grpSpPr>
          <a:xfrm>
            <a:off x="448765" y="1237937"/>
            <a:ext cx="8071555" cy="2749946"/>
            <a:chOff x="333555" y="2123547"/>
            <a:chExt cx="11550502" cy="3935209"/>
          </a:xfrm>
        </p:grpSpPr>
        <p:sp>
          <p:nvSpPr>
            <p:cNvPr id="9" name="Content Placeholder 3">
              <a:extLst>
                <a:ext uri="{FF2B5EF4-FFF2-40B4-BE49-F238E27FC236}">
                  <a16:creationId xmlns:a16="http://schemas.microsoft.com/office/drawing/2014/main" id="{FDC3E2CE-5137-5E10-F2E5-76B70DF6D288}"/>
                </a:ext>
              </a:extLst>
            </p:cNvPr>
            <p:cNvSpPr txBox="1">
              <a:spLocks/>
            </p:cNvSpPr>
            <p:nvPr/>
          </p:nvSpPr>
          <p:spPr>
            <a:xfrm>
              <a:off x="10069352" y="2780024"/>
              <a:ext cx="1814705" cy="2520169"/>
            </a:xfrm>
            <a:prstGeom prst="rect">
              <a:avLst/>
            </a:prstGeom>
          </p:spPr>
          <p:txBody>
            <a:bodyPr>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Font typeface="Arial" panose="020B0604020202020204" pitchFamily="34" charset="0"/>
                <a:buNone/>
              </a:pPr>
              <a:r>
                <a:rPr lang="en-US" sz="1900" dirty="0"/>
                <a:t>Competition for experienced gift officers is fierce</a:t>
              </a:r>
            </a:p>
            <a:p>
              <a:pPr marL="0" indent="0">
                <a:spcAft>
                  <a:spcPts val="1200"/>
                </a:spcAft>
                <a:buFont typeface="Arial" panose="020B0604020202020204" pitchFamily="34" charset="0"/>
                <a:buNone/>
              </a:pPr>
              <a:endParaRPr lang="en-US" sz="1600" dirty="0"/>
            </a:p>
            <a:p>
              <a:pPr marL="0" indent="0">
                <a:spcAft>
                  <a:spcPts val="1200"/>
                </a:spcAft>
                <a:buFont typeface="Arial" panose="020B0604020202020204" pitchFamily="34" charset="0"/>
                <a:buNone/>
              </a:pPr>
              <a:r>
                <a:rPr lang="en-US" sz="1900" dirty="0"/>
                <a:t>These hiring/retention issues are bad for the nonprofit sector</a:t>
              </a:r>
            </a:p>
          </p:txBody>
        </p:sp>
        <p:grpSp>
          <p:nvGrpSpPr>
            <p:cNvPr id="10" name="Group 9">
              <a:extLst>
                <a:ext uri="{FF2B5EF4-FFF2-40B4-BE49-F238E27FC236}">
                  <a16:creationId xmlns:a16="http://schemas.microsoft.com/office/drawing/2014/main" id="{66DD07D2-084D-7F56-E851-29A97AC5FF6C}"/>
                </a:ext>
              </a:extLst>
            </p:cNvPr>
            <p:cNvGrpSpPr/>
            <p:nvPr/>
          </p:nvGrpSpPr>
          <p:grpSpPr>
            <a:xfrm>
              <a:off x="4454450" y="2123547"/>
              <a:ext cx="3312521" cy="3842437"/>
              <a:chOff x="3986731" y="2352147"/>
              <a:chExt cx="3312521" cy="3842437"/>
            </a:xfrm>
          </p:grpSpPr>
          <p:graphicFrame>
            <p:nvGraphicFramePr>
              <p:cNvPr id="23" name="Chart 22">
                <a:extLst>
                  <a:ext uri="{FF2B5EF4-FFF2-40B4-BE49-F238E27FC236}">
                    <a16:creationId xmlns:a16="http://schemas.microsoft.com/office/drawing/2014/main" id="{A9842DB2-E878-225C-8A0B-8126102C13D8}"/>
                  </a:ext>
                </a:extLst>
              </p:cNvPr>
              <p:cNvGraphicFramePr/>
              <p:nvPr>
                <p:extLst>
                  <p:ext uri="{D42A27DB-BD31-4B8C-83A1-F6EECF244321}">
                    <p14:modId xmlns:p14="http://schemas.microsoft.com/office/powerpoint/2010/main" val="979584961"/>
                  </p:ext>
                </p:extLst>
              </p:nvPr>
            </p:nvGraphicFramePr>
            <p:xfrm>
              <a:off x="4372872" y="2352147"/>
              <a:ext cx="2675481" cy="2653269"/>
            </p:xfrm>
            <a:graphic>
              <a:graphicData uri="http://schemas.openxmlformats.org/drawingml/2006/chart">
                <c:chart xmlns:c="http://schemas.openxmlformats.org/drawingml/2006/chart" xmlns:r="http://schemas.openxmlformats.org/officeDocument/2006/relationships" r:id="rId3"/>
              </a:graphicData>
            </a:graphic>
          </p:graphicFrame>
          <p:sp>
            <p:nvSpPr>
              <p:cNvPr id="24" name="Rectangle 23">
                <a:extLst>
                  <a:ext uri="{FF2B5EF4-FFF2-40B4-BE49-F238E27FC236}">
                    <a16:creationId xmlns:a16="http://schemas.microsoft.com/office/drawing/2014/main" id="{7A3F6103-FDDD-FC66-E51B-9C951499FC23}"/>
                  </a:ext>
                </a:extLst>
              </p:cNvPr>
              <p:cNvSpPr/>
              <p:nvPr/>
            </p:nvSpPr>
            <p:spPr>
              <a:xfrm>
                <a:off x="3986731" y="5005416"/>
                <a:ext cx="3312521" cy="1189168"/>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C3D3E"/>
                    </a:solidFill>
                    <a:effectLst/>
                    <a:uLnTx/>
                    <a:uFillTx/>
                    <a:ea typeface="+mn-ea"/>
                    <a:cs typeface="+mn-cs"/>
                  </a:rPr>
                  <a:t>70% of respondents said they have struggled to hire and retain frontline major gift fundraising officers in the past two years</a:t>
                </a:r>
              </a:p>
            </p:txBody>
          </p:sp>
          <p:sp>
            <p:nvSpPr>
              <p:cNvPr id="25" name="Rectangle 24">
                <a:extLst>
                  <a:ext uri="{FF2B5EF4-FFF2-40B4-BE49-F238E27FC236}">
                    <a16:creationId xmlns:a16="http://schemas.microsoft.com/office/drawing/2014/main" id="{CF48C129-74B5-4608-D923-3AB5DF68288F}"/>
                  </a:ext>
                </a:extLst>
              </p:cNvPr>
              <p:cNvSpPr/>
              <p:nvPr/>
            </p:nvSpPr>
            <p:spPr>
              <a:xfrm>
                <a:off x="5146078" y="3338185"/>
                <a:ext cx="1129068" cy="66064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85CA"/>
                    </a:solidFill>
                    <a:effectLst/>
                    <a:uLnTx/>
                    <a:uFillTx/>
                    <a:latin typeface="Calibri"/>
                    <a:ea typeface="+mn-ea"/>
                    <a:cs typeface="+mn-cs"/>
                  </a:rPr>
                  <a:t>70% </a:t>
                </a:r>
              </a:p>
            </p:txBody>
          </p:sp>
        </p:grpSp>
        <p:sp>
          <p:nvSpPr>
            <p:cNvPr id="11" name="Rectangle 10">
              <a:extLst>
                <a:ext uri="{FF2B5EF4-FFF2-40B4-BE49-F238E27FC236}">
                  <a16:creationId xmlns:a16="http://schemas.microsoft.com/office/drawing/2014/main" id="{BE5E0BA6-7AB0-A035-3567-326248CA4BB4}"/>
                </a:ext>
              </a:extLst>
            </p:cNvPr>
            <p:cNvSpPr/>
            <p:nvPr/>
          </p:nvSpPr>
          <p:spPr>
            <a:xfrm>
              <a:off x="333555" y="2667427"/>
              <a:ext cx="3646774" cy="3391329"/>
            </a:xfrm>
            <a:prstGeom prst="rect">
              <a:avLst/>
            </a:prstGeom>
          </p:spPr>
          <p:txBody>
            <a:bodyPr wrap="square">
              <a:spAutoFit/>
            </a:bodyPr>
            <a:lstStyle/>
            <a:p>
              <a:pPr marL="0" marR="0" lvl="0" indent="0" algn="l" defTabSz="914400" rtl="0" eaLnBrk="1" fontAlgn="auto" latinLnBrk="0" hangingPunct="1">
                <a:lnSpc>
                  <a:spcPct val="120000"/>
                </a:lnSpc>
                <a:spcBef>
                  <a:spcPts val="0"/>
                </a:spcBef>
                <a:spcAft>
                  <a:spcPts val="1200"/>
                </a:spcAft>
                <a:buClrTx/>
                <a:buSzTx/>
                <a:buFontTx/>
                <a:buNone/>
                <a:tabLst/>
                <a:defRPr/>
              </a:pPr>
              <a:r>
                <a:rPr kumimoji="0" lang="en-US" sz="1200" b="1" i="0" u="none" strike="noStrike" kern="1200" cap="none" spc="0" normalizeH="0" baseline="0" noProof="0">
                  <a:ln>
                    <a:noFill/>
                  </a:ln>
                  <a:solidFill>
                    <a:srgbClr val="03669A"/>
                  </a:solidFill>
                  <a:effectLst/>
                  <a:uLnTx/>
                  <a:uFillTx/>
                  <a:latin typeface="Calibri"/>
                  <a:ea typeface="+mn-ea"/>
                  <a:cs typeface="+mn-cs"/>
                </a:rPr>
                <a:t>“In the past two years, has your institution struggled to hire and retain frontline major gift fundraising officers?”</a:t>
              </a:r>
            </a:p>
            <a:p>
              <a:pPr marL="0" marR="0" lvl="0" indent="0" algn="l" defTabSz="914400" rtl="0" eaLnBrk="1" fontAlgn="auto" latinLnBrk="0" hangingPunct="1">
                <a:lnSpc>
                  <a:spcPct val="120000"/>
                </a:lnSpc>
                <a:spcBef>
                  <a:spcPts val="0"/>
                </a:spcBef>
                <a:spcAft>
                  <a:spcPts val="1200"/>
                </a:spcAft>
                <a:buClrTx/>
                <a:buSzTx/>
                <a:buFontTx/>
                <a:buNone/>
                <a:tabLst/>
                <a:defRPr/>
              </a:pPr>
              <a:endParaRPr kumimoji="0" lang="en-US" sz="1200" b="0" i="0" u="none" strike="noStrike" kern="1200" cap="none" spc="0" normalizeH="0" baseline="0" noProof="0">
                <a:ln>
                  <a:noFill/>
                </a:ln>
                <a:solidFill>
                  <a:srgbClr val="0085CA"/>
                </a:solidFill>
                <a:effectLst/>
                <a:uLnTx/>
                <a:uFillTx/>
                <a:latin typeface="Calibri"/>
                <a:ea typeface="+mn-ea"/>
                <a:cs typeface="+mn-cs"/>
              </a:endParaRPr>
            </a:p>
            <a:p>
              <a:pPr marL="228600" marR="0" lvl="0" indent="-228600" algn="l" defTabSz="914400" rtl="0" eaLnBrk="1" fontAlgn="auto" latinLnBrk="0" hangingPunct="1">
                <a:lnSpc>
                  <a:spcPct val="100000"/>
                </a:lnSpc>
                <a:spcBef>
                  <a:spcPts val="0"/>
                </a:spcBef>
                <a:spcAft>
                  <a:spcPts val="1200"/>
                </a:spcAft>
                <a:buClrTx/>
                <a:buSzTx/>
                <a:buFont typeface="Calibri Light" panose="020F0302020204030204" pitchFamily="34" charset="0"/>
                <a:buChar char="─"/>
                <a:tabLst/>
                <a:defRPr/>
              </a:pPr>
              <a:r>
                <a:rPr kumimoji="0" lang="en-US" sz="1200" b="0" i="0" u="none" strike="noStrike" kern="1200" cap="none" spc="0" normalizeH="0" baseline="0" noProof="0">
                  <a:ln>
                    <a:noFill/>
                  </a:ln>
                  <a:solidFill>
                    <a:srgbClr val="3C3D3E"/>
                  </a:solidFill>
                  <a:effectLst/>
                  <a:uLnTx/>
                  <a:uFillTx/>
                  <a:latin typeface="Calibri Light"/>
                  <a:ea typeface="+mn-ea"/>
                  <a:cs typeface="+mn-cs"/>
                </a:rPr>
                <a:t>Yes		70%</a:t>
              </a:r>
            </a:p>
            <a:p>
              <a:pPr marL="228600" marR="0" lvl="0" indent="-228600" algn="l" defTabSz="914400" rtl="0" eaLnBrk="1" fontAlgn="auto" latinLnBrk="0" hangingPunct="1">
                <a:lnSpc>
                  <a:spcPct val="100000"/>
                </a:lnSpc>
                <a:spcBef>
                  <a:spcPts val="0"/>
                </a:spcBef>
                <a:spcAft>
                  <a:spcPts val="1200"/>
                </a:spcAft>
                <a:buClrTx/>
                <a:buSzTx/>
                <a:buFont typeface="Calibri Light" panose="020F0302020204030204" pitchFamily="34" charset="0"/>
                <a:buChar char="─"/>
                <a:tabLst/>
                <a:defRPr/>
              </a:pPr>
              <a:r>
                <a:rPr kumimoji="0" lang="en-US" sz="1200" b="0" i="0" u="none" strike="noStrike" kern="1200" cap="none" spc="0" normalizeH="0" baseline="0" noProof="0">
                  <a:ln>
                    <a:noFill/>
                  </a:ln>
                  <a:solidFill>
                    <a:srgbClr val="3C3D3E"/>
                  </a:solidFill>
                  <a:effectLst/>
                  <a:uLnTx/>
                  <a:uFillTx/>
                  <a:latin typeface="Calibri Light"/>
                  <a:ea typeface="+mn-ea"/>
                  <a:cs typeface="+mn-cs"/>
                </a:rPr>
                <a:t>No		28%</a:t>
              </a:r>
            </a:p>
            <a:p>
              <a:pPr marL="228600" marR="0" lvl="0" indent="-228600" algn="l" defTabSz="914400" rtl="0" eaLnBrk="1" fontAlgn="auto" latinLnBrk="0" hangingPunct="1">
                <a:lnSpc>
                  <a:spcPct val="100000"/>
                </a:lnSpc>
                <a:spcBef>
                  <a:spcPts val="0"/>
                </a:spcBef>
                <a:spcAft>
                  <a:spcPts val="1200"/>
                </a:spcAft>
                <a:buClrTx/>
                <a:buSzTx/>
                <a:buFont typeface="Calibri Light" panose="020F0302020204030204" pitchFamily="34" charset="0"/>
                <a:buChar char="─"/>
                <a:tabLst/>
                <a:defRPr/>
              </a:pPr>
              <a:r>
                <a:rPr kumimoji="0" lang="en-US" sz="1200" b="0" i="0" u="none" strike="noStrike" kern="1200" cap="none" spc="0" normalizeH="0" baseline="0" noProof="0">
                  <a:ln>
                    <a:noFill/>
                  </a:ln>
                  <a:solidFill>
                    <a:srgbClr val="3C3D3E"/>
                  </a:solidFill>
                  <a:effectLst/>
                  <a:uLnTx/>
                  <a:uFillTx/>
                  <a:latin typeface="Calibri Light"/>
                  <a:ea typeface="+mn-ea"/>
                  <a:cs typeface="+mn-cs"/>
                </a:rPr>
                <a:t>I don’t know	2%</a:t>
              </a:r>
            </a:p>
          </p:txBody>
        </p:sp>
        <p:cxnSp>
          <p:nvCxnSpPr>
            <p:cNvPr id="19" name="Straight Arrow Connector 18">
              <a:extLst>
                <a:ext uri="{FF2B5EF4-FFF2-40B4-BE49-F238E27FC236}">
                  <a16:creationId xmlns:a16="http://schemas.microsoft.com/office/drawing/2014/main" id="{837D03B7-2A3B-79DB-6DB0-2F125F323712}"/>
                </a:ext>
              </a:extLst>
            </p:cNvPr>
            <p:cNvCxnSpPr/>
            <p:nvPr/>
          </p:nvCxnSpPr>
          <p:spPr>
            <a:xfrm>
              <a:off x="3172227" y="3973434"/>
              <a:ext cx="1106500"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89311C77-170A-4FAB-973D-E8061D574467}"/>
                </a:ext>
              </a:extLst>
            </p:cNvPr>
            <p:cNvCxnSpPr/>
            <p:nvPr/>
          </p:nvCxnSpPr>
          <p:spPr>
            <a:xfrm>
              <a:off x="7766971" y="3973434"/>
              <a:ext cx="1106500"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1" name="Graphic 20" descr="Users">
              <a:extLst>
                <a:ext uri="{FF2B5EF4-FFF2-40B4-BE49-F238E27FC236}">
                  <a16:creationId xmlns:a16="http://schemas.microsoft.com/office/drawing/2014/main" id="{8980F912-519C-6AE1-031E-608E97D6EA6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274053" y="2752735"/>
              <a:ext cx="635692" cy="635692"/>
            </a:xfrm>
            <a:prstGeom prst="rect">
              <a:avLst/>
            </a:prstGeom>
          </p:spPr>
        </p:pic>
        <p:pic>
          <p:nvPicPr>
            <p:cNvPr id="22" name="Graphic 21" descr="Thumbs Up Sign">
              <a:extLst>
                <a:ext uri="{FF2B5EF4-FFF2-40B4-BE49-F238E27FC236}">
                  <a16:creationId xmlns:a16="http://schemas.microsoft.com/office/drawing/2014/main" id="{B36C2003-3A85-26B1-221F-7CB821525AD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V="1">
              <a:off x="9274053" y="4251353"/>
              <a:ext cx="635692" cy="635692"/>
            </a:xfrm>
            <a:prstGeom prst="rect">
              <a:avLst/>
            </a:prstGeom>
          </p:spPr>
        </p:pic>
      </p:grpSp>
      <p:sp>
        <p:nvSpPr>
          <p:cNvPr id="26" name="TextBox 25">
            <a:extLst>
              <a:ext uri="{FF2B5EF4-FFF2-40B4-BE49-F238E27FC236}">
                <a16:creationId xmlns:a16="http://schemas.microsoft.com/office/drawing/2014/main" id="{79C4139E-026C-4466-84F2-A01718838800}"/>
              </a:ext>
            </a:extLst>
          </p:cNvPr>
          <p:cNvSpPr txBox="1"/>
          <p:nvPr/>
        </p:nvSpPr>
        <p:spPr>
          <a:xfrm>
            <a:off x="-320124" y="4106116"/>
            <a:ext cx="5045675" cy="253916"/>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a:ln>
                  <a:noFill/>
                </a:ln>
                <a:solidFill>
                  <a:srgbClr val="3C3D3E"/>
                </a:solidFill>
                <a:effectLst/>
                <a:uLnTx/>
                <a:uFillTx/>
                <a:latin typeface="Calibri Light"/>
                <a:ea typeface="+mn-ea"/>
                <a:cs typeface="Calibri Light"/>
              </a:rPr>
              <a:t>Source: Campbell &amp; Company Alternative Fundraising Talent research study</a:t>
            </a:r>
          </a:p>
        </p:txBody>
      </p:sp>
    </p:spTree>
    <p:extLst>
      <p:ext uri="{BB962C8B-B14F-4D97-AF65-F5344CB8AC3E}">
        <p14:creationId xmlns:p14="http://schemas.microsoft.com/office/powerpoint/2010/main" val="24369783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descr="A picture containing text&#10;&#10;Description automatically generated">
            <a:extLst>
              <a:ext uri="{FF2B5EF4-FFF2-40B4-BE49-F238E27FC236}">
                <a16:creationId xmlns:a16="http://schemas.microsoft.com/office/drawing/2014/main" id="{27E54444-268D-B516-FD0F-338AA63E71D3}"/>
              </a:ext>
            </a:extLst>
          </p:cNvPr>
          <p:cNvPicPr>
            <a:picLocks noChangeAspect="1"/>
          </p:cNvPicPr>
          <p:nvPr/>
        </p:nvPicPr>
        <p:blipFill>
          <a:blip r:embed="rId2"/>
          <a:stretch>
            <a:fillRect/>
          </a:stretch>
        </p:blipFill>
        <p:spPr>
          <a:xfrm>
            <a:off x="8589341" y="3885878"/>
            <a:ext cx="476109" cy="474154"/>
          </a:xfrm>
          <a:prstGeom prst="rect">
            <a:avLst/>
          </a:prstGeom>
        </p:spPr>
      </p:pic>
      <p:sp>
        <p:nvSpPr>
          <p:cNvPr id="36" name="Title 1">
            <a:extLst>
              <a:ext uri="{FF2B5EF4-FFF2-40B4-BE49-F238E27FC236}">
                <a16:creationId xmlns:a16="http://schemas.microsoft.com/office/drawing/2014/main" id="{2DCE4550-5684-AB9E-1618-636C89EDCB57}"/>
              </a:ext>
            </a:extLst>
          </p:cNvPr>
          <p:cNvSpPr>
            <a:spLocks noGrp="1"/>
          </p:cNvSpPr>
          <p:nvPr>
            <p:ph type="title"/>
          </p:nvPr>
        </p:nvSpPr>
        <p:spPr>
          <a:xfrm>
            <a:off x="-1524000" y="810545"/>
            <a:ext cx="12192000" cy="605392"/>
          </a:xfrm>
        </p:spPr>
        <p:txBody>
          <a:bodyPr>
            <a:noAutofit/>
          </a:bodyPr>
          <a:lstStyle/>
          <a:p>
            <a:pPr algn="ctr"/>
            <a:r>
              <a:rPr lang="en-US" sz="2000">
                <a:solidFill>
                  <a:srgbClr val="03669A"/>
                </a:solidFill>
                <a:latin typeface="+mn-lt"/>
              </a:rPr>
              <a:t>ASSESSING TALENT: </a:t>
            </a:r>
            <a:r>
              <a:rPr lang="en-US" sz="2000">
                <a:solidFill>
                  <a:srgbClr val="03669A"/>
                </a:solidFill>
              </a:rPr>
              <a:t>OUTLINE OF INITIAL CONVERSATION TO </a:t>
            </a:r>
            <a:br>
              <a:rPr lang="en-US" sz="2000">
                <a:solidFill>
                  <a:srgbClr val="03669A"/>
                </a:solidFill>
              </a:rPr>
            </a:br>
            <a:r>
              <a:rPr lang="en-US" sz="2000">
                <a:solidFill>
                  <a:srgbClr val="03669A"/>
                </a:solidFill>
              </a:rPr>
              <a:t>MEASURE AND QUANTIFY PERFORMANCE SKILLS</a:t>
            </a:r>
            <a:endParaRPr lang="en-US" sz="2000">
              <a:solidFill>
                <a:srgbClr val="03669A"/>
              </a:solidFill>
              <a:latin typeface="+mn-lt"/>
            </a:endParaRPr>
          </a:p>
        </p:txBody>
      </p:sp>
      <p:pic>
        <p:nvPicPr>
          <p:cNvPr id="39" name="Picture 38" descr="Icon&#10;&#10;Description automatically generated">
            <a:extLst>
              <a:ext uri="{FF2B5EF4-FFF2-40B4-BE49-F238E27FC236}">
                <a16:creationId xmlns:a16="http://schemas.microsoft.com/office/drawing/2014/main" id="{E300A473-6D4A-D127-2F75-98831DDF6867}"/>
              </a:ext>
            </a:extLst>
          </p:cNvPr>
          <p:cNvPicPr>
            <a:picLocks/>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6279259" y="1443369"/>
            <a:ext cx="354574" cy="367422"/>
          </a:xfrm>
          <a:prstGeom prst="rect">
            <a:avLst/>
          </a:prstGeom>
        </p:spPr>
      </p:pic>
      <p:pic>
        <p:nvPicPr>
          <p:cNvPr id="40" name="Picture 39" descr="Icon&#10;&#10;Description automatically generated">
            <a:extLst>
              <a:ext uri="{FF2B5EF4-FFF2-40B4-BE49-F238E27FC236}">
                <a16:creationId xmlns:a16="http://schemas.microsoft.com/office/drawing/2014/main" id="{E8F5087C-3259-A310-62B5-B803272BF0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80197" y="1481538"/>
            <a:ext cx="357481" cy="357481"/>
          </a:xfrm>
          <a:prstGeom prst="rect">
            <a:avLst/>
          </a:prstGeom>
        </p:spPr>
      </p:pic>
      <p:grpSp>
        <p:nvGrpSpPr>
          <p:cNvPr id="47" name="Group 46">
            <a:extLst>
              <a:ext uri="{FF2B5EF4-FFF2-40B4-BE49-F238E27FC236}">
                <a16:creationId xmlns:a16="http://schemas.microsoft.com/office/drawing/2014/main" id="{23CB4759-A4D1-3864-BDFA-AC3201853431}"/>
              </a:ext>
            </a:extLst>
          </p:cNvPr>
          <p:cNvGrpSpPr/>
          <p:nvPr/>
        </p:nvGrpSpPr>
        <p:grpSpPr>
          <a:xfrm>
            <a:off x="1280391" y="1237937"/>
            <a:ext cx="6583217" cy="3441260"/>
            <a:chOff x="1412574" y="973497"/>
            <a:chExt cx="6583217" cy="3441260"/>
          </a:xfrm>
        </p:grpSpPr>
        <p:grpSp>
          <p:nvGrpSpPr>
            <p:cNvPr id="48" name="Group 47">
              <a:extLst>
                <a:ext uri="{FF2B5EF4-FFF2-40B4-BE49-F238E27FC236}">
                  <a16:creationId xmlns:a16="http://schemas.microsoft.com/office/drawing/2014/main" id="{83255180-4AAD-ADDB-EC68-AE59836359CA}"/>
                </a:ext>
              </a:extLst>
            </p:cNvPr>
            <p:cNvGrpSpPr/>
            <p:nvPr/>
          </p:nvGrpSpPr>
          <p:grpSpPr>
            <a:xfrm>
              <a:off x="1412574" y="1339058"/>
              <a:ext cx="6268530" cy="2671929"/>
              <a:chOff x="1195853" y="1098095"/>
              <a:chExt cx="4043234" cy="2195670"/>
            </a:xfrm>
          </p:grpSpPr>
          <p:sp>
            <p:nvSpPr>
              <p:cNvPr id="52" name="Freeform: Shape 78">
                <a:extLst>
                  <a:ext uri="{FF2B5EF4-FFF2-40B4-BE49-F238E27FC236}">
                    <a16:creationId xmlns:a16="http://schemas.microsoft.com/office/drawing/2014/main" id="{4D8C2B67-FE97-952C-65B6-AC6CEA4DA6A0}"/>
                  </a:ext>
                </a:extLst>
              </p:cNvPr>
              <p:cNvSpPr/>
              <p:nvPr/>
            </p:nvSpPr>
            <p:spPr>
              <a:xfrm>
                <a:off x="1257714" y="1098095"/>
                <a:ext cx="3981373" cy="2195670"/>
              </a:xfrm>
              <a:custGeom>
                <a:avLst/>
                <a:gdLst>
                  <a:gd name="connsiteX0" fmla="*/ 0 w 1565920"/>
                  <a:gd name="connsiteY0" fmla="*/ 0 h 2064111"/>
                  <a:gd name="connsiteX1" fmla="*/ 954733 w 1565920"/>
                  <a:gd name="connsiteY1" fmla="*/ 0 h 2064111"/>
                  <a:gd name="connsiteX2" fmla="*/ 954733 w 1565920"/>
                  <a:gd name="connsiteY2" fmla="*/ 356761 h 2064111"/>
                  <a:gd name="connsiteX3" fmla="*/ 954734 w 1565920"/>
                  <a:gd name="connsiteY3" fmla="*/ 356761 h 2064111"/>
                  <a:gd name="connsiteX4" fmla="*/ 954734 w 1565920"/>
                  <a:gd name="connsiteY4" fmla="*/ 440922 h 2064111"/>
                  <a:gd name="connsiteX5" fmla="*/ 1338276 w 1565920"/>
                  <a:gd name="connsiteY5" fmla="*/ 661482 h 2064111"/>
                  <a:gd name="connsiteX6" fmla="*/ 1565920 w 1565920"/>
                  <a:gd name="connsiteY6" fmla="*/ 530572 h 2064111"/>
                  <a:gd name="connsiteX7" fmla="*/ 1565920 w 1565920"/>
                  <a:gd name="connsiteY7" fmla="*/ 2064111 h 2064111"/>
                  <a:gd name="connsiteX8" fmla="*/ 0 w 1565920"/>
                  <a:gd name="connsiteY8" fmla="*/ 2064111 h 2064111"/>
                  <a:gd name="connsiteX0" fmla="*/ 0 w 1565920"/>
                  <a:gd name="connsiteY0" fmla="*/ 0 h 2064111"/>
                  <a:gd name="connsiteX1" fmla="*/ 954733 w 1565920"/>
                  <a:gd name="connsiteY1" fmla="*/ 0 h 2064111"/>
                  <a:gd name="connsiteX2" fmla="*/ 954733 w 1565920"/>
                  <a:gd name="connsiteY2" fmla="*/ 356761 h 2064111"/>
                  <a:gd name="connsiteX3" fmla="*/ 954734 w 1565920"/>
                  <a:gd name="connsiteY3" fmla="*/ 356761 h 2064111"/>
                  <a:gd name="connsiteX4" fmla="*/ 1338276 w 1565920"/>
                  <a:gd name="connsiteY4" fmla="*/ 661482 h 2064111"/>
                  <a:gd name="connsiteX5" fmla="*/ 1565920 w 1565920"/>
                  <a:gd name="connsiteY5" fmla="*/ 530572 h 2064111"/>
                  <a:gd name="connsiteX6" fmla="*/ 1565920 w 1565920"/>
                  <a:gd name="connsiteY6" fmla="*/ 2064111 h 2064111"/>
                  <a:gd name="connsiteX7" fmla="*/ 0 w 1565920"/>
                  <a:gd name="connsiteY7" fmla="*/ 2064111 h 2064111"/>
                  <a:gd name="connsiteX8" fmla="*/ 0 w 1565920"/>
                  <a:gd name="connsiteY8" fmla="*/ 0 h 2064111"/>
                  <a:gd name="connsiteX0" fmla="*/ 0 w 1565920"/>
                  <a:gd name="connsiteY0" fmla="*/ 0 h 2064111"/>
                  <a:gd name="connsiteX1" fmla="*/ 954733 w 1565920"/>
                  <a:gd name="connsiteY1" fmla="*/ 0 h 2064111"/>
                  <a:gd name="connsiteX2" fmla="*/ 954733 w 1565920"/>
                  <a:gd name="connsiteY2" fmla="*/ 356761 h 2064111"/>
                  <a:gd name="connsiteX3" fmla="*/ 1338276 w 1565920"/>
                  <a:gd name="connsiteY3" fmla="*/ 661482 h 2064111"/>
                  <a:gd name="connsiteX4" fmla="*/ 1565920 w 1565920"/>
                  <a:gd name="connsiteY4" fmla="*/ 530572 h 2064111"/>
                  <a:gd name="connsiteX5" fmla="*/ 1565920 w 1565920"/>
                  <a:gd name="connsiteY5" fmla="*/ 2064111 h 2064111"/>
                  <a:gd name="connsiteX6" fmla="*/ 0 w 1565920"/>
                  <a:gd name="connsiteY6" fmla="*/ 2064111 h 2064111"/>
                  <a:gd name="connsiteX7" fmla="*/ 0 w 1565920"/>
                  <a:gd name="connsiteY7" fmla="*/ 0 h 2064111"/>
                  <a:gd name="connsiteX0" fmla="*/ 0 w 1565920"/>
                  <a:gd name="connsiteY0" fmla="*/ 0 h 2064111"/>
                  <a:gd name="connsiteX1" fmla="*/ 954733 w 1565920"/>
                  <a:gd name="connsiteY1" fmla="*/ 0 h 2064111"/>
                  <a:gd name="connsiteX2" fmla="*/ 954733 w 1565920"/>
                  <a:gd name="connsiteY2" fmla="*/ 35676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5920 w 1565920"/>
                  <a:gd name="connsiteY2" fmla="*/ 530572 h 2064111"/>
                  <a:gd name="connsiteX3" fmla="*/ 1565920 w 1565920"/>
                  <a:gd name="connsiteY3" fmla="*/ 2064111 h 2064111"/>
                  <a:gd name="connsiteX4" fmla="*/ 0 w 1565920"/>
                  <a:gd name="connsiteY4" fmla="*/ 2064111 h 2064111"/>
                  <a:gd name="connsiteX5" fmla="*/ 0 w 1565920"/>
                  <a:gd name="connsiteY5" fmla="*/ 0 h 2064111"/>
                  <a:gd name="connsiteX0" fmla="*/ 0 w 1565920"/>
                  <a:gd name="connsiteY0" fmla="*/ 0 h 2064111"/>
                  <a:gd name="connsiteX1" fmla="*/ 954733 w 1565920"/>
                  <a:gd name="connsiteY1" fmla="*/ 0 h 2064111"/>
                  <a:gd name="connsiteX2" fmla="*/ 1160805 w 1565920"/>
                  <a:gd name="connsiteY2" fmla="*/ 176913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0855 w 1565920"/>
                  <a:gd name="connsiteY2" fmla="*/ 5308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7680 w 1565920"/>
                  <a:gd name="connsiteY2" fmla="*/ 1498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4505 w 1565920"/>
                  <a:gd name="connsiteY2" fmla="*/ 863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4505 w 1565920"/>
                  <a:gd name="connsiteY2" fmla="*/ 228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6886 w 1565920"/>
                  <a:gd name="connsiteY2" fmla="*/ 705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1648 w 1565920"/>
                  <a:gd name="connsiteY2" fmla="*/ 705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4030 w 1565920"/>
                  <a:gd name="connsiteY2" fmla="*/ 705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4030 w 1565920"/>
                  <a:gd name="connsiteY2" fmla="*/ 4670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93 h 2064204"/>
                  <a:gd name="connsiteX1" fmla="*/ 954733 w 1565920"/>
                  <a:gd name="connsiteY1" fmla="*/ 93 h 2064204"/>
                  <a:gd name="connsiteX2" fmla="*/ 1564030 w 1565920"/>
                  <a:gd name="connsiteY2" fmla="*/ 0 h 2064204"/>
                  <a:gd name="connsiteX3" fmla="*/ 1565920 w 1565920"/>
                  <a:gd name="connsiteY3" fmla="*/ 530665 h 2064204"/>
                  <a:gd name="connsiteX4" fmla="*/ 1565920 w 1565920"/>
                  <a:gd name="connsiteY4" fmla="*/ 2064204 h 2064204"/>
                  <a:gd name="connsiteX5" fmla="*/ 0 w 1565920"/>
                  <a:gd name="connsiteY5" fmla="*/ 2064204 h 2064204"/>
                  <a:gd name="connsiteX6" fmla="*/ 0 w 1565920"/>
                  <a:gd name="connsiteY6" fmla="*/ 93 h 206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65920" h="2064204">
                    <a:moveTo>
                      <a:pt x="0" y="93"/>
                    </a:moveTo>
                    <a:lnTo>
                      <a:pt x="954733" y="93"/>
                    </a:lnTo>
                    <a:lnTo>
                      <a:pt x="1564030" y="0"/>
                    </a:lnTo>
                    <a:cubicBezTo>
                      <a:pt x="1565718" y="159161"/>
                      <a:pt x="1564232" y="371504"/>
                      <a:pt x="1565920" y="530665"/>
                    </a:cubicBezTo>
                    <a:lnTo>
                      <a:pt x="1565920" y="2064204"/>
                    </a:lnTo>
                    <a:lnTo>
                      <a:pt x="0" y="2064204"/>
                    </a:lnTo>
                    <a:lnTo>
                      <a:pt x="0" y="93"/>
                    </a:lnTo>
                    <a:close/>
                  </a:path>
                </a:pathLst>
              </a:custGeom>
              <a:solidFill>
                <a:srgbClr val="F8F8F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3" name="Rectangle 52">
                <a:extLst>
                  <a:ext uri="{FF2B5EF4-FFF2-40B4-BE49-F238E27FC236}">
                    <a16:creationId xmlns:a16="http://schemas.microsoft.com/office/drawing/2014/main" id="{D241B833-1739-3ED2-828E-C39F8FC27784}"/>
                  </a:ext>
                </a:extLst>
              </p:cNvPr>
              <p:cNvSpPr/>
              <p:nvPr/>
            </p:nvSpPr>
            <p:spPr>
              <a:xfrm>
                <a:off x="1195853" y="1098187"/>
                <a:ext cx="37239" cy="2195578"/>
              </a:xfrm>
              <a:prstGeom prst="rect">
                <a:avLst/>
              </a:prstGeom>
              <a:solidFill>
                <a:srgbClr val="03669A"/>
              </a:solidFill>
              <a:ln>
                <a:solidFill>
                  <a:srgbClr val="03669A"/>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49" name="TextBox 48">
              <a:extLst>
                <a:ext uri="{FF2B5EF4-FFF2-40B4-BE49-F238E27FC236}">
                  <a16:creationId xmlns:a16="http://schemas.microsoft.com/office/drawing/2014/main" id="{7257551C-73F4-75DA-4392-F63411E670FC}"/>
                </a:ext>
              </a:extLst>
            </p:cNvPr>
            <p:cNvSpPr txBox="1"/>
            <p:nvPr/>
          </p:nvSpPr>
          <p:spPr>
            <a:xfrm>
              <a:off x="1632955" y="1521657"/>
              <a:ext cx="5923675" cy="2893100"/>
            </a:xfrm>
            <a:prstGeom prst="rect">
              <a:avLst/>
            </a:prstGeom>
            <a:noFill/>
          </p:spPr>
          <p:txBody>
            <a:bodyPr wrap="square" lIns="91440" tIns="45720" rIns="91440" bIns="45720" anchor="t">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effectLst/>
                  <a:uLnTx/>
                  <a:uFillTx/>
                  <a:ea typeface="+mn-ea"/>
                  <a:cs typeface="+mn-cs"/>
                </a:rPr>
                <a:t>Mission alignment (very important, passion = 110% effort)</a:t>
              </a:r>
              <a:endParaRPr lang="en-US" sz="1400" b="0" i="0" u="none" strike="noStrike" kern="1200" cap="none" spc="0" normalizeH="0" baseline="0" noProof="0">
                <a:ln>
                  <a:noFill/>
                </a:ln>
                <a:effectLst/>
                <a:uLnTx/>
                <a:uFillTx/>
                <a:cs typeface="Calibri"/>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effectLst/>
                  <a:uLnTx/>
                  <a:uFillTx/>
                  <a:ea typeface="+mn-ea"/>
                  <a:cs typeface="+mn-cs"/>
                </a:rPr>
                <a:t>Evidence of growth as high performer (i.e., track record of fundraising)</a:t>
              </a:r>
              <a:endParaRPr lang="en-US" sz="1400" b="0" i="0" u="none" strike="noStrike" kern="1200" cap="none" spc="0" normalizeH="0" baseline="0" noProof="0">
                <a:ln>
                  <a:noFill/>
                </a:ln>
                <a:effectLst/>
                <a:uLnTx/>
                <a:uFillTx/>
                <a:cs typeface="Calibri"/>
              </a:endParaRPr>
            </a:p>
            <a:p>
              <a:pPr marL="742950" lvl="1" indent="-285750">
                <a:buFont typeface="Arial" panose="020B0604020202020204" pitchFamily="34" charset="0"/>
                <a:buChar char="•"/>
                <a:defRPr/>
              </a:pPr>
              <a:r>
                <a:rPr kumimoji="0" lang="en-US" sz="1400" b="0" i="0" u="none" strike="noStrike" kern="1200" cap="none" spc="0" normalizeH="0" baseline="0" noProof="0">
                  <a:ln>
                    <a:noFill/>
                  </a:ln>
                  <a:effectLst/>
                  <a:uLnTx/>
                  <a:uFillTx/>
                  <a:ea typeface="+mn-ea"/>
                  <a:cs typeface="+mn-cs"/>
                </a:rPr>
                <a:t>Make more visits</a:t>
              </a:r>
              <a:endParaRPr lang="en-US" sz="1400" b="0" i="0" u="none" strike="noStrike" kern="1200" cap="none" spc="0" normalizeH="0" baseline="0" noProof="0">
                <a:ln>
                  <a:noFill/>
                </a:ln>
                <a:effectLst/>
                <a:uLnTx/>
                <a:uFillTx/>
                <a:cs typeface="Calibri"/>
              </a:endParaRPr>
            </a:p>
            <a:p>
              <a:pPr marL="742950" lvl="1" indent="-285750">
                <a:buFont typeface="Arial" panose="020B0604020202020204" pitchFamily="34" charset="0"/>
                <a:buChar char="•"/>
                <a:defRPr/>
              </a:pPr>
              <a:r>
                <a:rPr lang="en-US" sz="1400"/>
                <a:t>Secure new donors and prospects</a:t>
              </a:r>
              <a:endParaRPr lang="en-US" sz="1400" b="0" i="0" u="none" strike="noStrike" kern="1200" cap="none" spc="0" normalizeH="0" baseline="0" noProof="0">
                <a:ln>
                  <a:noFill/>
                </a:ln>
                <a:effectLst/>
                <a:uLnTx/>
                <a:uFillTx/>
                <a:cs typeface="Calibri"/>
              </a:endParaRPr>
            </a:p>
            <a:p>
              <a:pPr marL="742950" lvl="1" indent="-285750">
                <a:buFont typeface="Arial" panose="020B0604020202020204" pitchFamily="34" charset="0"/>
                <a:buChar char="•"/>
                <a:defRPr/>
              </a:pPr>
              <a:r>
                <a:rPr kumimoji="0" lang="en-US" sz="1400" b="0" i="0" u="none" strike="noStrike" kern="1200" cap="none" spc="0" normalizeH="0" baseline="0" noProof="0">
                  <a:ln>
                    <a:noFill/>
                  </a:ln>
                  <a:effectLst/>
                  <a:uLnTx/>
                  <a:uFillTx/>
                  <a:ea typeface="+mn-ea"/>
                  <a:cs typeface="+mn-cs"/>
                </a:rPr>
                <a:t>Secure and close gifts “faster”</a:t>
              </a:r>
              <a:endParaRPr lang="en-US" sz="1400" b="0" i="0" u="none" strike="noStrike" kern="1200" cap="none" spc="0" normalizeH="0" baseline="0" noProof="0">
                <a:ln>
                  <a:noFill/>
                </a:ln>
                <a:effectLst/>
                <a:uLnTx/>
                <a:uFillTx/>
                <a:cs typeface="Calibri"/>
              </a:endParaRPr>
            </a:p>
            <a:p>
              <a:pPr marL="742950" lvl="1" indent="-285750">
                <a:buFont typeface="Arial" panose="020B0604020202020204" pitchFamily="34" charset="0"/>
                <a:buChar char="•"/>
                <a:defRPr/>
              </a:pPr>
              <a:r>
                <a:rPr kumimoji="0" lang="en-US" sz="1400" b="0" i="0" u="none" strike="noStrike" kern="1200" cap="none" spc="0" normalizeH="0" baseline="0" noProof="0">
                  <a:ln>
                    <a:noFill/>
                  </a:ln>
                  <a:effectLst/>
                  <a:uLnTx/>
                  <a:uFillTx/>
                  <a:ea typeface="+mn-ea"/>
                  <a:cs typeface="+mn-cs"/>
                </a:rPr>
                <a:t>Secure high yield gifts</a:t>
              </a:r>
              <a:endParaRPr lang="en-US" sz="1400" b="0" i="0" u="none" strike="noStrike" kern="1200" cap="none" spc="0" normalizeH="0" baseline="0" noProof="0">
                <a:ln>
                  <a:noFill/>
                </a:ln>
                <a:effectLst/>
                <a:uLnTx/>
                <a:uFillTx/>
                <a:cs typeface="Calibri"/>
              </a:endParaRPr>
            </a:p>
            <a:p>
              <a:pPr marL="742950" lvl="1" indent="-285750">
                <a:buFont typeface="Arial" panose="020B0604020202020204" pitchFamily="34" charset="0"/>
                <a:buChar char="•"/>
                <a:defRPr/>
              </a:pPr>
              <a:r>
                <a:rPr kumimoji="0" lang="en-US" sz="1400" b="0" i="0" u="none" strike="noStrike" kern="1200" cap="none" spc="0" normalizeH="0" baseline="0" noProof="0">
                  <a:ln>
                    <a:noFill/>
                  </a:ln>
                  <a:effectLst/>
                  <a:uLnTx/>
                  <a:uFillTx/>
                  <a:ea typeface="+mn-ea"/>
                  <a:cs typeface="+mn-cs"/>
                </a:rPr>
                <a:t>Set higher standards for professional excellence (exceeds goals) </a:t>
              </a:r>
              <a:r>
                <a:rPr kumimoji="0" lang="en-US" sz="1400" i="0" u="none" strike="noStrike" kern="1200" cap="none" spc="0" normalizeH="0" baseline="0" noProof="0">
                  <a:ln>
                    <a:noFill/>
                  </a:ln>
                  <a:effectLst/>
                  <a:uLnTx/>
                  <a:uFillTx/>
                  <a:cs typeface="Calibri"/>
                </a:rPr>
                <a:t>rather than specific amount</a:t>
              </a:r>
              <a:endParaRPr lang="en-US" sz="1400" i="0" u="none" strike="noStrike" kern="1200" cap="none" spc="0" normalizeH="0" baseline="0" noProof="0">
                <a:ln>
                  <a:noFill/>
                </a:ln>
                <a:effectLst/>
                <a:uLnTx/>
                <a:uFillTx/>
                <a:cs typeface="Calibri"/>
              </a:endParaRPr>
            </a:p>
            <a:p>
              <a:pPr marL="285750" indent="-285750" defTabSz="914400">
                <a:lnSpc>
                  <a:spcPct val="150000"/>
                </a:lnSpc>
                <a:buFont typeface="Arial" panose="020B0604020202020204" pitchFamily="34" charset="0"/>
                <a:buChar char="•"/>
                <a:defRPr/>
              </a:pPr>
              <a:r>
                <a:rPr kumimoji="0" lang="en-US" sz="1400" i="0" u="none" strike="noStrike" kern="1200" cap="none" spc="0" normalizeH="0" baseline="0" noProof="0">
                  <a:ln>
                    <a:noFill/>
                  </a:ln>
                  <a:effectLst/>
                  <a:uLnTx/>
                  <a:uFillTx/>
                  <a:cs typeface="Calibri"/>
                </a:rPr>
                <a:t>Pattern of increasing complexity of work</a:t>
              </a:r>
              <a:endParaRPr lang="en-US" sz="1400">
                <a:cs typeface="Calibri"/>
              </a:endParaRPr>
            </a:p>
            <a:p>
              <a:pPr marL="285750" indent="-285750" defTabSz="914400">
                <a:lnSpc>
                  <a:spcPct val="150000"/>
                </a:lnSpc>
                <a:buFont typeface="Arial" panose="020B0604020202020204" pitchFamily="34" charset="0"/>
                <a:buChar char="•"/>
                <a:defRPr/>
              </a:pPr>
              <a:r>
                <a:rPr kumimoji="0" lang="en-US" sz="1400" b="0" i="0" u="none" strike="noStrike" kern="1200" cap="none" spc="0" normalizeH="0" baseline="0" noProof="0">
                  <a:ln>
                    <a:noFill/>
                  </a:ln>
                  <a:effectLst/>
                  <a:uLnTx/>
                  <a:uFillTx/>
                  <a:ea typeface="+mn-ea"/>
                  <a:cs typeface="+mn-cs"/>
                </a:rPr>
                <a:t>Soft skills: listening, resilience, self-starting, driven, eager to learn</a:t>
              </a:r>
              <a:endParaRPr lang="en-US" sz="1400" b="0" i="0" u="none" strike="noStrike" kern="1200" cap="none" spc="0" normalizeH="0" baseline="0" noProof="0">
                <a:ln>
                  <a:noFill/>
                </a:ln>
                <a:effectLst/>
                <a:uLnTx/>
                <a:uFillTx/>
                <a:cs typeface="Calibri"/>
              </a:endParaRP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i="0" u="none" strike="noStrike" kern="1200" cap="none" spc="0" normalizeH="0" baseline="0" noProof="0">
                <a:ln>
                  <a:noFill/>
                </a:ln>
                <a:solidFill>
                  <a:schemeClr val="bg2">
                    <a:lumMod val="25000"/>
                  </a:schemeClr>
                </a:solidFill>
                <a:effectLst/>
                <a:uLnTx/>
                <a:uFillTx/>
                <a:cs typeface="Calibri" panose="020F0502020204030204" pitchFamily="34" charset="0"/>
              </a:endParaRP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i="0" u="none" strike="noStrike" kern="1200" cap="none" spc="0" normalizeH="0" baseline="0" noProof="0">
                <a:ln>
                  <a:noFill/>
                </a:ln>
                <a:solidFill>
                  <a:schemeClr val="bg2">
                    <a:lumMod val="25000"/>
                  </a:schemeClr>
                </a:solidFill>
                <a:effectLst/>
                <a:uLnTx/>
                <a:uFillTx/>
                <a:cs typeface="Calibri" panose="020F0502020204030204" pitchFamily="34" charset="0"/>
              </a:endParaRPr>
            </a:p>
          </p:txBody>
        </p:sp>
        <p:sp>
          <p:nvSpPr>
            <p:cNvPr id="50" name="Oval 49">
              <a:extLst>
                <a:ext uri="{FF2B5EF4-FFF2-40B4-BE49-F238E27FC236}">
                  <a16:creationId xmlns:a16="http://schemas.microsoft.com/office/drawing/2014/main" id="{E7253152-F0B8-85C7-6AC3-29C179FD18CD}"/>
                </a:ext>
              </a:extLst>
            </p:cNvPr>
            <p:cNvSpPr/>
            <p:nvPr/>
          </p:nvSpPr>
          <p:spPr>
            <a:xfrm rot="5400000">
              <a:off x="7225109" y="972462"/>
              <a:ext cx="769648" cy="771717"/>
            </a:xfrm>
            <a:prstGeom prst="ellipse">
              <a:avLst/>
            </a:prstGeom>
            <a:solidFill>
              <a:srgbClr val="03669A"/>
            </a:solidFill>
            <a:ln w="15875">
              <a:solidFill>
                <a:srgbClr val="03669A"/>
              </a:solidFill>
            </a:ln>
            <a:effectLst>
              <a:outerShdw blurRad="50800" dist="38100" dir="8100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pic>
        <p:nvPicPr>
          <p:cNvPr id="54" name="Picture 53" descr="Icon&#10;&#10;Description automatically generated">
            <a:extLst>
              <a:ext uri="{FF2B5EF4-FFF2-40B4-BE49-F238E27FC236}">
                <a16:creationId xmlns:a16="http://schemas.microsoft.com/office/drawing/2014/main" id="{A86EF151-C5AF-9389-E175-44439055EF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50503" y="1376251"/>
            <a:ext cx="454493" cy="454493"/>
          </a:xfrm>
          <a:prstGeom prst="rect">
            <a:avLst/>
          </a:prstGeom>
        </p:spPr>
      </p:pic>
    </p:spTree>
    <p:extLst>
      <p:ext uri="{BB962C8B-B14F-4D97-AF65-F5344CB8AC3E}">
        <p14:creationId xmlns:p14="http://schemas.microsoft.com/office/powerpoint/2010/main" val="25233752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descr="A picture containing text&#10;&#10;Description automatically generated">
            <a:extLst>
              <a:ext uri="{FF2B5EF4-FFF2-40B4-BE49-F238E27FC236}">
                <a16:creationId xmlns:a16="http://schemas.microsoft.com/office/drawing/2014/main" id="{27E54444-268D-B516-FD0F-338AA63E71D3}"/>
              </a:ext>
            </a:extLst>
          </p:cNvPr>
          <p:cNvPicPr>
            <a:picLocks noChangeAspect="1"/>
          </p:cNvPicPr>
          <p:nvPr/>
        </p:nvPicPr>
        <p:blipFill>
          <a:blip r:embed="rId2"/>
          <a:stretch>
            <a:fillRect/>
          </a:stretch>
        </p:blipFill>
        <p:spPr>
          <a:xfrm>
            <a:off x="8589341" y="3885878"/>
            <a:ext cx="476109" cy="474154"/>
          </a:xfrm>
          <a:prstGeom prst="rect">
            <a:avLst/>
          </a:prstGeom>
        </p:spPr>
      </p:pic>
      <p:grpSp>
        <p:nvGrpSpPr>
          <p:cNvPr id="32" name="Group 31">
            <a:extLst>
              <a:ext uri="{FF2B5EF4-FFF2-40B4-BE49-F238E27FC236}">
                <a16:creationId xmlns:a16="http://schemas.microsoft.com/office/drawing/2014/main" id="{BFDFD251-F129-E1F7-0115-BA2F3F24D7FF}"/>
              </a:ext>
            </a:extLst>
          </p:cNvPr>
          <p:cNvGrpSpPr/>
          <p:nvPr/>
        </p:nvGrpSpPr>
        <p:grpSpPr>
          <a:xfrm>
            <a:off x="1280391" y="1484026"/>
            <a:ext cx="6268530" cy="2683239"/>
            <a:chOff x="1195853" y="1098096"/>
            <a:chExt cx="4043234" cy="1687989"/>
          </a:xfrm>
        </p:grpSpPr>
        <p:sp>
          <p:nvSpPr>
            <p:cNvPr id="34" name="Freeform: Shape 78">
              <a:extLst>
                <a:ext uri="{FF2B5EF4-FFF2-40B4-BE49-F238E27FC236}">
                  <a16:creationId xmlns:a16="http://schemas.microsoft.com/office/drawing/2014/main" id="{0A594E4D-0233-5063-10E3-6667E1232CB9}"/>
                </a:ext>
              </a:extLst>
            </p:cNvPr>
            <p:cNvSpPr/>
            <p:nvPr/>
          </p:nvSpPr>
          <p:spPr>
            <a:xfrm>
              <a:off x="1257714" y="1098096"/>
              <a:ext cx="3981373" cy="1687968"/>
            </a:xfrm>
            <a:custGeom>
              <a:avLst/>
              <a:gdLst>
                <a:gd name="connsiteX0" fmla="*/ 0 w 1565920"/>
                <a:gd name="connsiteY0" fmla="*/ 0 h 2064111"/>
                <a:gd name="connsiteX1" fmla="*/ 954733 w 1565920"/>
                <a:gd name="connsiteY1" fmla="*/ 0 h 2064111"/>
                <a:gd name="connsiteX2" fmla="*/ 954733 w 1565920"/>
                <a:gd name="connsiteY2" fmla="*/ 356761 h 2064111"/>
                <a:gd name="connsiteX3" fmla="*/ 954734 w 1565920"/>
                <a:gd name="connsiteY3" fmla="*/ 356761 h 2064111"/>
                <a:gd name="connsiteX4" fmla="*/ 954734 w 1565920"/>
                <a:gd name="connsiteY4" fmla="*/ 440922 h 2064111"/>
                <a:gd name="connsiteX5" fmla="*/ 1338276 w 1565920"/>
                <a:gd name="connsiteY5" fmla="*/ 661482 h 2064111"/>
                <a:gd name="connsiteX6" fmla="*/ 1565920 w 1565920"/>
                <a:gd name="connsiteY6" fmla="*/ 530572 h 2064111"/>
                <a:gd name="connsiteX7" fmla="*/ 1565920 w 1565920"/>
                <a:gd name="connsiteY7" fmla="*/ 2064111 h 2064111"/>
                <a:gd name="connsiteX8" fmla="*/ 0 w 1565920"/>
                <a:gd name="connsiteY8" fmla="*/ 2064111 h 2064111"/>
                <a:gd name="connsiteX0" fmla="*/ 0 w 1565920"/>
                <a:gd name="connsiteY0" fmla="*/ 0 h 2064111"/>
                <a:gd name="connsiteX1" fmla="*/ 954733 w 1565920"/>
                <a:gd name="connsiteY1" fmla="*/ 0 h 2064111"/>
                <a:gd name="connsiteX2" fmla="*/ 954733 w 1565920"/>
                <a:gd name="connsiteY2" fmla="*/ 356761 h 2064111"/>
                <a:gd name="connsiteX3" fmla="*/ 954734 w 1565920"/>
                <a:gd name="connsiteY3" fmla="*/ 356761 h 2064111"/>
                <a:gd name="connsiteX4" fmla="*/ 1338276 w 1565920"/>
                <a:gd name="connsiteY4" fmla="*/ 661482 h 2064111"/>
                <a:gd name="connsiteX5" fmla="*/ 1565920 w 1565920"/>
                <a:gd name="connsiteY5" fmla="*/ 530572 h 2064111"/>
                <a:gd name="connsiteX6" fmla="*/ 1565920 w 1565920"/>
                <a:gd name="connsiteY6" fmla="*/ 2064111 h 2064111"/>
                <a:gd name="connsiteX7" fmla="*/ 0 w 1565920"/>
                <a:gd name="connsiteY7" fmla="*/ 2064111 h 2064111"/>
                <a:gd name="connsiteX8" fmla="*/ 0 w 1565920"/>
                <a:gd name="connsiteY8" fmla="*/ 0 h 2064111"/>
                <a:gd name="connsiteX0" fmla="*/ 0 w 1565920"/>
                <a:gd name="connsiteY0" fmla="*/ 0 h 2064111"/>
                <a:gd name="connsiteX1" fmla="*/ 954733 w 1565920"/>
                <a:gd name="connsiteY1" fmla="*/ 0 h 2064111"/>
                <a:gd name="connsiteX2" fmla="*/ 954733 w 1565920"/>
                <a:gd name="connsiteY2" fmla="*/ 356761 h 2064111"/>
                <a:gd name="connsiteX3" fmla="*/ 1338276 w 1565920"/>
                <a:gd name="connsiteY3" fmla="*/ 661482 h 2064111"/>
                <a:gd name="connsiteX4" fmla="*/ 1565920 w 1565920"/>
                <a:gd name="connsiteY4" fmla="*/ 530572 h 2064111"/>
                <a:gd name="connsiteX5" fmla="*/ 1565920 w 1565920"/>
                <a:gd name="connsiteY5" fmla="*/ 2064111 h 2064111"/>
                <a:gd name="connsiteX6" fmla="*/ 0 w 1565920"/>
                <a:gd name="connsiteY6" fmla="*/ 2064111 h 2064111"/>
                <a:gd name="connsiteX7" fmla="*/ 0 w 1565920"/>
                <a:gd name="connsiteY7" fmla="*/ 0 h 2064111"/>
                <a:gd name="connsiteX0" fmla="*/ 0 w 1565920"/>
                <a:gd name="connsiteY0" fmla="*/ 0 h 2064111"/>
                <a:gd name="connsiteX1" fmla="*/ 954733 w 1565920"/>
                <a:gd name="connsiteY1" fmla="*/ 0 h 2064111"/>
                <a:gd name="connsiteX2" fmla="*/ 954733 w 1565920"/>
                <a:gd name="connsiteY2" fmla="*/ 35676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5920 w 1565920"/>
                <a:gd name="connsiteY2" fmla="*/ 530572 h 2064111"/>
                <a:gd name="connsiteX3" fmla="*/ 1565920 w 1565920"/>
                <a:gd name="connsiteY3" fmla="*/ 2064111 h 2064111"/>
                <a:gd name="connsiteX4" fmla="*/ 0 w 1565920"/>
                <a:gd name="connsiteY4" fmla="*/ 2064111 h 2064111"/>
                <a:gd name="connsiteX5" fmla="*/ 0 w 1565920"/>
                <a:gd name="connsiteY5" fmla="*/ 0 h 2064111"/>
                <a:gd name="connsiteX0" fmla="*/ 0 w 1565920"/>
                <a:gd name="connsiteY0" fmla="*/ 0 h 2064111"/>
                <a:gd name="connsiteX1" fmla="*/ 954733 w 1565920"/>
                <a:gd name="connsiteY1" fmla="*/ 0 h 2064111"/>
                <a:gd name="connsiteX2" fmla="*/ 1160805 w 1565920"/>
                <a:gd name="connsiteY2" fmla="*/ 176913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0855 w 1565920"/>
                <a:gd name="connsiteY2" fmla="*/ 5308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7680 w 1565920"/>
                <a:gd name="connsiteY2" fmla="*/ 1498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4505 w 1565920"/>
                <a:gd name="connsiteY2" fmla="*/ 863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4505 w 1565920"/>
                <a:gd name="connsiteY2" fmla="*/ 228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6886 w 1565920"/>
                <a:gd name="connsiteY2" fmla="*/ 705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1648 w 1565920"/>
                <a:gd name="connsiteY2" fmla="*/ 705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4030 w 1565920"/>
                <a:gd name="connsiteY2" fmla="*/ 705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4030 w 1565920"/>
                <a:gd name="connsiteY2" fmla="*/ 4670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93 h 2064204"/>
                <a:gd name="connsiteX1" fmla="*/ 954733 w 1565920"/>
                <a:gd name="connsiteY1" fmla="*/ 93 h 2064204"/>
                <a:gd name="connsiteX2" fmla="*/ 1564030 w 1565920"/>
                <a:gd name="connsiteY2" fmla="*/ 0 h 2064204"/>
                <a:gd name="connsiteX3" fmla="*/ 1565920 w 1565920"/>
                <a:gd name="connsiteY3" fmla="*/ 530665 h 2064204"/>
                <a:gd name="connsiteX4" fmla="*/ 1565920 w 1565920"/>
                <a:gd name="connsiteY4" fmla="*/ 2064204 h 2064204"/>
                <a:gd name="connsiteX5" fmla="*/ 0 w 1565920"/>
                <a:gd name="connsiteY5" fmla="*/ 2064204 h 2064204"/>
                <a:gd name="connsiteX6" fmla="*/ 0 w 1565920"/>
                <a:gd name="connsiteY6" fmla="*/ 93 h 206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65920" h="2064204">
                  <a:moveTo>
                    <a:pt x="0" y="93"/>
                  </a:moveTo>
                  <a:lnTo>
                    <a:pt x="954733" y="93"/>
                  </a:lnTo>
                  <a:lnTo>
                    <a:pt x="1564030" y="0"/>
                  </a:lnTo>
                  <a:cubicBezTo>
                    <a:pt x="1565718" y="159161"/>
                    <a:pt x="1564232" y="371504"/>
                    <a:pt x="1565920" y="530665"/>
                  </a:cubicBezTo>
                  <a:lnTo>
                    <a:pt x="1565920" y="2064204"/>
                  </a:lnTo>
                  <a:lnTo>
                    <a:pt x="0" y="2064204"/>
                  </a:lnTo>
                  <a:lnTo>
                    <a:pt x="0" y="93"/>
                  </a:lnTo>
                  <a:close/>
                </a:path>
              </a:pathLst>
            </a:custGeom>
            <a:solidFill>
              <a:srgbClr val="F8F8F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5" name="Rectangle 34">
              <a:extLst>
                <a:ext uri="{FF2B5EF4-FFF2-40B4-BE49-F238E27FC236}">
                  <a16:creationId xmlns:a16="http://schemas.microsoft.com/office/drawing/2014/main" id="{080F0C9A-4FA8-5D40-054C-36507145E24A}"/>
                </a:ext>
              </a:extLst>
            </p:cNvPr>
            <p:cNvSpPr/>
            <p:nvPr/>
          </p:nvSpPr>
          <p:spPr>
            <a:xfrm>
              <a:off x="1195853" y="1098188"/>
              <a:ext cx="37239" cy="1687897"/>
            </a:xfrm>
            <a:prstGeom prst="rect">
              <a:avLst/>
            </a:prstGeom>
            <a:solidFill>
              <a:srgbClr val="03669A"/>
            </a:solidFill>
            <a:ln>
              <a:solidFill>
                <a:srgbClr val="03669A"/>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36" name="TextBox 35">
            <a:extLst>
              <a:ext uri="{FF2B5EF4-FFF2-40B4-BE49-F238E27FC236}">
                <a16:creationId xmlns:a16="http://schemas.microsoft.com/office/drawing/2014/main" id="{4F4CE733-40D1-EF42-505D-1FB4E832BE9F}"/>
              </a:ext>
            </a:extLst>
          </p:cNvPr>
          <p:cNvSpPr txBox="1"/>
          <p:nvPr/>
        </p:nvSpPr>
        <p:spPr>
          <a:xfrm>
            <a:off x="1429508" y="1637897"/>
            <a:ext cx="5923675" cy="3000821"/>
          </a:xfrm>
          <a:prstGeom prst="rect">
            <a:avLst/>
          </a:prstGeom>
          <a:noFill/>
        </p:spPr>
        <p:txBody>
          <a:bodyPr wrap="square" lIns="91440" tIns="45720" rIns="91440" bIns="45720" anchor="t">
            <a:spAutoFit/>
          </a:bodyPr>
          <a:lstStyle/>
          <a:p>
            <a:pPr marL="0" indent="0">
              <a:buNone/>
            </a:pPr>
            <a:r>
              <a:rPr lang="en-US" sz="1400" b="1" dirty="0">
                <a:solidFill>
                  <a:srgbClr val="03669A"/>
                </a:solidFill>
              </a:rPr>
              <a:t>Always be consistent in asking your core questions:</a:t>
            </a:r>
          </a:p>
          <a:p>
            <a:pPr marL="285750" indent="-285750" defTabSz="914400">
              <a:lnSpc>
                <a:spcPct val="150000"/>
              </a:lnSpc>
              <a:buFont typeface="Arial" panose="020B0604020202020204" pitchFamily="34" charset="0"/>
              <a:buChar char="•"/>
              <a:defRPr/>
            </a:pPr>
            <a:r>
              <a:rPr lang="en-US" sz="1400" i="1" dirty="0"/>
              <a:t>“What’s your interest in our mission? Why did you choose a career in fundraising?”</a:t>
            </a:r>
            <a:endParaRPr lang="en-US" sz="1400" i="1" dirty="0">
              <a:cs typeface="Calibri"/>
            </a:endParaRPr>
          </a:p>
          <a:p>
            <a:pPr marL="285750" indent="-285750" defTabSz="914400">
              <a:lnSpc>
                <a:spcPct val="150000"/>
              </a:lnSpc>
              <a:buFont typeface="Arial" panose="020B0604020202020204" pitchFamily="34" charset="0"/>
              <a:buChar char="•"/>
              <a:defRPr/>
            </a:pPr>
            <a:r>
              <a:rPr lang="en-US" sz="1400" i="1" dirty="0"/>
              <a:t>“Why did you lose your last job? What would you manager say was the reason?”</a:t>
            </a:r>
            <a:endParaRPr lang="en-US" sz="1400" i="1" dirty="0">
              <a:cs typeface="Calibri"/>
            </a:endParaRPr>
          </a:p>
          <a:p>
            <a:pPr marL="285750" indent="-285750" defTabSz="914400">
              <a:lnSpc>
                <a:spcPct val="150000"/>
              </a:lnSpc>
              <a:buFont typeface="Arial" panose="020B0604020202020204" pitchFamily="34" charset="0"/>
              <a:buChar char="•"/>
              <a:defRPr/>
            </a:pPr>
            <a:r>
              <a:rPr kumimoji="0" lang="en-US" sz="1400" i="1" u="none" strike="noStrike" kern="1200" cap="none" spc="0" normalizeH="0" baseline="0" noProof="0" dirty="0">
                <a:ln>
                  <a:noFill/>
                </a:ln>
                <a:effectLst/>
                <a:uLnTx/>
                <a:uFillTx/>
                <a:cs typeface="Calibri"/>
              </a:rPr>
              <a:t>“What do you consider your most successful role in fundraising and why?”</a:t>
            </a:r>
            <a:endParaRPr lang="en-US" sz="1400" i="1" u="none" strike="noStrike" kern="1200" cap="none" spc="0" normalizeH="0" baseline="0" noProof="0" dirty="0">
              <a:ln>
                <a:noFill/>
              </a:ln>
              <a:effectLst/>
              <a:uLnTx/>
              <a:uFillTx/>
              <a:cs typeface="Calibri"/>
            </a:endParaRPr>
          </a:p>
          <a:p>
            <a:pPr marL="285750" indent="-285750" defTabSz="914400">
              <a:lnSpc>
                <a:spcPct val="150000"/>
              </a:lnSpc>
              <a:buFont typeface="Arial" panose="020B0604020202020204" pitchFamily="34" charset="0"/>
              <a:buChar char="•"/>
              <a:defRPr/>
            </a:pPr>
            <a:r>
              <a:rPr lang="en-US" sz="1400" i="1" dirty="0">
                <a:cs typeface="Calibri"/>
              </a:rPr>
              <a:t>“What did you raise in 2022? 2021? 2020?”</a:t>
            </a:r>
          </a:p>
          <a:p>
            <a:pPr marL="285750" indent="-285750" defTabSz="914400">
              <a:lnSpc>
                <a:spcPct val="150000"/>
              </a:lnSpc>
              <a:buFont typeface="Arial" panose="020B0604020202020204" pitchFamily="34" charset="0"/>
              <a:buChar char="•"/>
              <a:defRPr/>
            </a:pPr>
            <a:r>
              <a:rPr kumimoji="0" lang="en-US" sz="1400" i="1" u="none" strike="noStrike" kern="1200" cap="none" spc="0" normalizeH="0" baseline="0" noProof="0" dirty="0">
                <a:ln>
                  <a:noFill/>
                </a:ln>
                <a:effectLst/>
                <a:uLnTx/>
                <a:uFillTx/>
                <a:cs typeface="Calibri"/>
              </a:rPr>
              <a:t>“What was your most complex gift and wh</a:t>
            </a:r>
            <a:r>
              <a:rPr lang="en-US" sz="1400" i="1" dirty="0">
                <a:cs typeface="Calibri"/>
              </a:rPr>
              <a:t>y?”</a:t>
            </a:r>
            <a:endParaRPr lang="en-US" sz="1400" i="1" u="none" strike="noStrike" kern="1200" cap="none" spc="0" normalizeH="0" baseline="0" noProof="0" dirty="0">
              <a:ln>
                <a:noFill/>
              </a:ln>
              <a:effectLst/>
              <a:uLnTx/>
              <a:uFillTx/>
              <a:cs typeface="Calibri"/>
            </a:endParaRP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i="0" u="none" strike="noStrike" kern="1200" cap="none" spc="0" normalizeH="0" baseline="0" noProof="0" dirty="0">
              <a:ln>
                <a:noFill/>
              </a:ln>
              <a:solidFill>
                <a:schemeClr val="bg2">
                  <a:lumMod val="25000"/>
                </a:schemeClr>
              </a:solidFill>
              <a:effectLst/>
              <a:uLnTx/>
              <a:uFillTx/>
              <a:cs typeface="Calibri" panose="020F0502020204030204" pitchFamily="34" charset="0"/>
            </a:endParaRP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i="0" u="none" strike="noStrike" kern="1200" cap="none" spc="0" normalizeH="0" baseline="0" noProof="0" dirty="0">
              <a:ln>
                <a:noFill/>
              </a:ln>
              <a:solidFill>
                <a:schemeClr val="bg2">
                  <a:lumMod val="25000"/>
                </a:schemeClr>
              </a:solidFill>
              <a:effectLst/>
              <a:uLnTx/>
              <a:uFillTx/>
              <a:cs typeface="Calibri" panose="020F0502020204030204" pitchFamily="34" charset="0"/>
            </a:endParaRPr>
          </a:p>
        </p:txBody>
      </p:sp>
      <p:sp>
        <p:nvSpPr>
          <p:cNvPr id="38" name="Oval 37">
            <a:extLst>
              <a:ext uri="{FF2B5EF4-FFF2-40B4-BE49-F238E27FC236}">
                <a16:creationId xmlns:a16="http://schemas.microsoft.com/office/drawing/2014/main" id="{620E2B8F-6D91-5BBE-5538-DE0105010880}"/>
              </a:ext>
            </a:extLst>
          </p:cNvPr>
          <p:cNvSpPr/>
          <p:nvPr/>
        </p:nvSpPr>
        <p:spPr>
          <a:xfrm rot="5400000">
            <a:off x="7112392" y="1155932"/>
            <a:ext cx="654429" cy="656188"/>
          </a:xfrm>
          <a:prstGeom prst="ellipse">
            <a:avLst/>
          </a:prstGeom>
          <a:solidFill>
            <a:srgbClr val="03669A"/>
          </a:solidFill>
          <a:ln w="15875">
            <a:solidFill>
              <a:srgbClr val="03669A"/>
            </a:solidFill>
          </a:ln>
          <a:effectLst>
            <a:outerShdw blurRad="50800" dist="38100" dir="8100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67D1D7AE-6055-C7C2-F948-5EF497336E9E}"/>
              </a:ext>
            </a:extLst>
          </p:cNvPr>
          <p:cNvSpPr>
            <a:spLocks noGrp="1"/>
          </p:cNvSpPr>
          <p:nvPr>
            <p:ph type="title"/>
          </p:nvPr>
        </p:nvSpPr>
        <p:spPr>
          <a:xfrm>
            <a:off x="-1524000" y="837977"/>
            <a:ext cx="12192000" cy="799920"/>
          </a:xfrm>
        </p:spPr>
        <p:txBody>
          <a:bodyPr>
            <a:noAutofit/>
          </a:bodyPr>
          <a:lstStyle/>
          <a:p>
            <a:pPr algn="ctr"/>
            <a:r>
              <a:rPr lang="en-US" sz="2000">
                <a:solidFill>
                  <a:srgbClr val="03669A"/>
                </a:solidFill>
              </a:rPr>
              <a:t>SAMPLE INTERVIEW QUESTIONS</a:t>
            </a:r>
            <a:endParaRPr lang="en-US" sz="2800">
              <a:solidFill>
                <a:srgbClr val="03669A"/>
              </a:solidFill>
              <a:latin typeface="+mn-lt"/>
            </a:endParaRPr>
          </a:p>
        </p:txBody>
      </p:sp>
      <p:sp>
        <p:nvSpPr>
          <p:cNvPr id="3" name="TextBox 2">
            <a:extLst>
              <a:ext uri="{FF2B5EF4-FFF2-40B4-BE49-F238E27FC236}">
                <a16:creationId xmlns:a16="http://schemas.microsoft.com/office/drawing/2014/main" id="{216E1719-C140-CCB7-96B4-CF258921E200}"/>
              </a:ext>
            </a:extLst>
          </p:cNvPr>
          <p:cNvSpPr txBox="1"/>
          <p:nvPr/>
        </p:nvSpPr>
        <p:spPr>
          <a:xfrm rot="10800000">
            <a:off x="6929343" y="890412"/>
            <a:ext cx="596385" cy="707886"/>
          </a:xfrm>
          <a:prstGeom prst="rect">
            <a:avLst/>
          </a:prstGeom>
          <a:noFill/>
        </p:spPr>
        <p:txBody>
          <a:bodyPr wrap="square" rtlCol="0">
            <a:spAutoFit/>
          </a:bodyPr>
          <a:lstStyle/>
          <a:p>
            <a:r>
              <a:rPr lang="en-US" sz="4000">
                <a:solidFill>
                  <a:srgbClr val="F8F8F8"/>
                </a:solidFill>
                <a:latin typeface="Times New Roman" panose="02020603050405020304" pitchFamily="18" charset="0"/>
                <a:cs typeface="Times New Roman" panose="02020603050405020304" pitchFamily="18" charset="0"/>
              </a:rPr>
              <a:t>”</a:t>
            </a:r>
            <a:r>
              <a:rPr lang="en-US" sz="2000">
                <a:solidFill>
                  <a:srgbClr val="F8F8F8"/>
                </a:solidFill>
                <a:latin typeface="Times New Roman" panose="02020603050405020304" pitchFamily="18" charset="0"/>
                <a:cs typeface="Times New Roman" panose="02020603050405020304" pitchFamily="18" charset="0"/>
              </a:rPr>
              <a:t> </a:t>
            </a:r>
          </a:p>
        </p:txBody>
      </p:sp>
      <p:sp>
        <p:nvSpPr>
          <p:cNvPr id="5" name="TextBox 4">
            <a:extLst>
              <a:ext uri="{FF2B5EF4-FFF2-40B4-BE49-F238E27FC236}">
                <a16:creationId xmlns:a16="http://schemas.microsoft.com/office/drawing/2014/main" id="{7375DDB4-E1F9-9466-FD8A-AD42F0D53EB9}"/>
              </a:ext>
            </a:extLst>
          </p:cNvPr>
          <p:cNvSpPr txBox="1"/>
          <p:nvPr/>
        </p:nvSpPr>
        <p:spPr>
          <a:xfrm>
            <a:off x="7348598" y="1385355"/>
            <a:ext cx="596385" cy="707886"/>
          </a:xfrm>
          <a:prstGeom prst="rect">
            <a:avLst/>
          </a:prstGeom>
          <a:noFill/>
        </p:spPr>
        <p:txBody>
          <a:bodyPr wrap="square" rtlCol="0">
            <a:spAutoFit/>
          </a:bodyPr>
          <a:lstStyle/>
          <a:p>
            <a:r>
              <a:rPr lang="en-US" sz="4000">
                <a:solidFill>
                  <a:srgbClr val="F8F8F8"/>
                </a:solidFill>
                <a:latin typeface="Times New Roman" panose="02020603050405020304" pitchFamily="18" charset="0"/>
                <a:cs typeface="Times New Roman" panose="02020603050405020304" pitchFamily="18" charset="0"/>
              </a:rPr>
              <a:t>”</a:t>
            </a:r>
            <a:r>
              <a:rPr lang="en-US" sz="2000">
                <a:solidFill>
                  <a:srgbClr val="F8F8F8"/>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1071433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C1430002-5BE6-37DA-FEE4-C11598C10878}"/>
              </a:ext>
            </a:extLst>
          </p:cNvPr>
          <p:cNvGrpSpPr/>
          <p:nvPr/>
        </p:nvGrpSpPr>
        <p:grpSpPr>
          <a:xfrm>
            <a:off x="2450444" y="928211"/>
            <a:ext cx="4270283" cy="3363611"/>
            <a:chOff x="1756212" y="835878"/>
            <a:chExt cx="4270283" cy="3363611"/>
          </a:xfrm>
        </p:grpSpPr>
        <p:grpSp>
          <p:nvGrpSpPr>
            <p:cNvPr id="4" name="Group 3">
              <a:extLst>
                <a:ext uri="{FF2B5EF4-FFF2-40B4-BE49-F238E27FC236}">
                  <a16:creationId xmlns:a16="http://schemas.microsoft.com/office/drawing/2014/main" id="{084F64CC-B380-E48A-C1F1-B28BE8341EA1}"/>
                </a:ext>
              </a:extLst>
            </p:cNvPr>
            <p:cNvGrpSpPr/>
            <p:nvPr/>
          </p:nvGrpSpPr>
          <p:grpSpPr>
            <a:xfrm>
              <a:off x="1756212" y="835878"/>
              <a:ext cx="1653226" cy="3354829"/>
              <a:chOff x="874158" y="1470614"/>
              <a:chExt cx="3495688" cy="7093666"/>
            </a:xfrm>
          </p:grpSpPr>
          <p:sp>
            <p:nvSpPr>
              <p:cNvPr id="5" name="Rectangle 4">
                <a:extLst>
                  <a:ext uri="{FF2B5EF4-FFF2-40B4-BE49-F238E27FC236}">
                    <a16:creationId xmlns:a16="http://schemas.microsoft.com/office/drawing/2014/main" id="{0640D9FD-66DB-C8D2-1360-0A98365BCC60}"/>
                  </a:ext>
                </a:extLst>
              </p:cNvPr>
              <p:cNvSpPr/>
              <p:nvPr/>
            </p:nvSpPr>
            <p:spPr>
              <a:xfrm rot="5400000">
                <a:off x="2406045" y="3600740"/>
                <a:ext cx="349178" cy="3336352"/>
              </a:xfrm>
              <a:prstGeom prst="rect">
                <a:avLst/>
              </a:prstGeom>
              <a:solidFill>
                <a:srgbClr val="0366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AFFBAA3-9BCD-A29A-F89F-FFAA7F708D4A}"/>
                  </a:ext>
                </a:extLst>
              </p:cNvPr>
              <p:cNvPicPr>
                <a:picLocks noChangeAspect="1"/>
              </p:cNvPicPr>
              <p:nvPr/>
            </p:nvPicPr>
            <p:blipFill>
              <a:blip r:embed="rId2"/>
              <a:srcRect/>
              <a:stretch/>
            </p:blipFill>
            <p:spPr>
              <a:xfrm>
                <a:off x="874158" y="1470614"/>
                <a:ext cx="3336353" cy="3336352"/>
              </a:xfrm>
              <a:prstGeom prst="rect">
                <a:avLst/>
              </a:prstGeom>
            </p:spPr>
          </p:pic>
          <p:sp>
            <p:nvSpPr>
              <p:cNvPr id="7" name="TextBox 6">
                <a:extLst>
                  <a:ext uri="{FF2B5EF4-FFF2-40B4-BE49-F238E27FC236}">
                    <a16:creationId xmlns:a16="http://schemas.microsoft.com/office/drawing/2014/main" id="{D355D884-7C35-5AC6-7B4A-2DDA33F7971D}"/>
                  </a:ext>
                </a:extLst>
              </p:cNvPr>
              <p:cNvSpPr txBox="1"/>
              <p:nvPr/>
            </p:nvSpPr>
            <p:spPr>
              <a:xfrm>
                <a:off x="973111" y="5784486"/>
                <a:ext cx="3374654" cy="585705"/>
              </a:xfrm>
              <a:prstGeom prst="rect">
                <a:avLst/>
              </a:prstGeom>
              <a:noFill/>
            </p:spPr>
            <p:txBody>
              <a:bodyPr wrap="square" lIns="91440" tIns="45720" rIns="91440" bIns="45720" rtlCol="0" anchor="t">
                <a:spAutoFit/>
              </a:bodyPr>
              <a:lstStyle/>
              <a:p>
                <a:pPr algn="ctr"/>
                <a:r>
                  <a:rPr lang="en-US" sz="1200" b="1">
                    <a:solidFill>
                      <a:srgbClr val="03669A"/>
                    </a:solidFill>
                  </a:rPr>
                  <a:t>CASSIE CARTER, PH.D</a:t>
                </a:r>
              </a:p>
            </p:txBody>
          </p:sp>
          <p:sp>
            <p:nvSpPr>
              <p:cNvPr id="8" name="TextBox 7">
                <a:extLst>
                  <a:ext uri="{FF2B5EF4-FFF2-40B4-BE49-F238E27FC236}">
                    <a16:creationId xmlns:a16="http://schemas.microsoft.com/office/drawing/2014/main" id="{DE51BAB7-FFBC-6A74-1E0B-3AD69AFF3980}"/>
                  </a:ext>
                </a:extLst>
              </p:cNvPr>
              <p:cNvSpPr txBox="1"/>
              <p:nvPr/>
            </p:nvSpPr>
            <p:spPr>
              <a:xfrm>
                <a:off x="995192" y="6351620"/>
                <a:ext cx="3374654" cy="2212660"/>
              </a:xfrm>
              <a:prstGeom prst="rect">
                <a:avLst/>
              </a:prstGeom>
              <a:noFill/>
            </p:spPr>
            <p:txBody>
              <a:bodyPr wrap="square" rtlCol="0">
                <a:spAutoFit/>
              </a:bodyPr>
              <a:lstStyle/>
              <a:p>
                <a:pPr algn="ctr"/>
                <a:r>
                  <a:rPr lang="en-US" sz="1200" i="1">
                    <a:solidFill>
                      <a:schemeClr val="bg2">
                        <a:lumMod val="25000"/>
                      </a:schemeClr>
                    </a:solidFill>
                  </a:rPr>
                  <a:t>Vice President &amp; West Region Director Campbell &amp; Company</a:t>
                </a:r>
              </a:p>
              <a:p>
                <a:pPr algn="ctr"/>
                <a:endParaRPr lang="en-US" sz="1400" i="1">
                  <a:solidFill>
                    <a:schemeClr val="bg2">
                      <a:lumMod val="25000"/>
                    </a:schemeClr>
                  </a:solidFill>
                </a:endParaRPr>
              </a:p>
              <a:p>
                <a:pPr algn="ctr"/>
                <a:r>
                  <a:rPr lang="en-US" sz="1200" i="1">
                    <a:solidFill>
                      <a:schemeClr val="bg2">
                        <a:lumMod val="25000"/>
                      </a:schemeClr>
                    </a:solidFill>
                  </a:rPr>
                  <a:t>she/her</a:t>
                </a:r>
              </a:p>
            </p:txBody>
          </p:sp>
        </p:grpSp>
        <p:grpSp>
          <p:nvGrpSpPr>
            <p:cNvPr id="15" name="Group 14">
              <a:extLst>
                <a:ext uri="{FF2B5EF4-FFF2-40B4-BE49-F238E27FC236}">
                  <a16:creationId xmlns:a16="http://schemas.microsoft.com/office/drawing/2014/main" id="{80EE1703-00CE-B7B9-3E3A-E87461C6869D}"/>
                </a:ext>
              </a:extLst>
            </p:cNvPr>
            <p:cNvGrpSpPr/>
            <p:nvPr/>
          </p:nvGrpSpPr>
          <p:grpSpPr>
            <a:xfrm>
              <a:off x="4412397" y="835878"/>
              <a:ext cx="1614098" cy="3363611"/>
              <a:chOff x="874158" y="1470614"/>
              <a:chExt cx="3412953" cy="7112236"/>
            </a:xfrm>
          </p:grpSpPr>
          <p:sp>
            <p:nvSpPr>
              <p:cNvPr id="16" name="Rectangle 15">
                <a:extLst>
                  <a:ext uri="{FF2B5EF4-FFF2-40B4-BE49-F238E27FC236}">
                    <a16:creationId xmlns:a16="http://schemas.microsoft.com/office/drawing/2014/main" id="{47AEE5B2-F7CA-2D82-5559-13BC5D236D84}"/>
                  </a:ext>
                </a:extLst>
              </p:cNvPr>
              <p:cNvSpPr/>
              <p:nvPr/>
            </p:nvSpPr>
            <p:spPr>
              <a:xfrm rot="5400000">
                <a:off x="2406045" y="3600740"/>
                <a:ext cx="349178" cy="3336352"/>
              </a:xfrm>
              <a:prstGeom prst="rect">
                <a:avLst/>
              </a:prstGeom>
              <a:solidFill>
                <a:srgbClr val="0366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A4FFF224-06F1-B637-DB69-BF2111F741A0}"/>
                  </a:ext>
                </a:extLst>
              </p:cNvPr>
              <p:cNvPicPr>
                <a:picLocks noChangeAspect="1"/>
              </p:cNvPicPr>
              <p:nvPr/>
            </p:nvPicPr>
            <p:blipFill>
              <a:blip r:embed="rId3"/>
              <a:srcRect/>
              <a:stretch/>
            </p:blipFill>
            <p:spPr>
              <a:xfrm>
                <a:off x="874158" y="1470614"/>
                <a:ext cx="3336353" cy="3336352"/>
              </a:xfrm>
              <a:prstGeom prst="rect">
                <a:avLst/>
              </a:prstGeom>
            </p:spPr>
          </p:pic>
          <p:sp>
            <p:nvSpPr>
              <p:cNvPr id="18" name="TextBox 17">
                <a:extLst>
                  <a:ext uri="{FF2B5EF4-FFF2-40B4-BE49-F238E27FC236}">
                    <a16:creationId xmlns:a16="http://schemas.microsoft.com/office/drawing/2014/main" id="{390108A7-7913-0F8D-5C05-C06CF4C9B43A}"/>
                  </a:ext>
                </a:extLst>
              </p:cNvPr>
              <p:cNvSpPr txBox="1"/>
              <p:nvPr/>
            </p:nvSpPr>
            <p:spPr>
              <a:xfrm>
                <a:off x="973111" y="5784485"/>
                <a:ext cx="3179303" cy="585705"/>
              </a:xfrm>
              <a:prstGeom prst="rect">
                <a:avLst/>
              </a:prstGeom>
              <a:noFill/>
            </p:spPr>
            <p:txBody>
              <a:bodyPr wrap="square" lIns="91440" tIns="45720" rIns="91440" bIns="45720" rtlCol="0" anchor="t">
                <a:spAutoFit/>
              </a:bodyPr>
              <a:lstStyle/>
              <a:p>
                <a:pPr algn="ctr"/>
                <a:r>
                  <a:rPr lang="en-US" sz="1200" b="1">
                    <a:solidFill>
                      <a:srgbClr val="03669A"/>
                    </a:solidFill>
                  </a:rPr>
                  <a:t>DAN NEVEZ</a:t>
                </a:r>
              </a:p>
            </p:txBody>
          </p:sp>
          <p:sp>
            <p:nvSpPr>
              <p:cNvPr id="19" name="TextBox 18">
                <a:extLst>
                  <a:ext uri="{FF2B5EF4-FFF2-40B4-BE49-F238E27FC236}">
                    <a16:creationId xmlns:a16="http://schemas.microsoft.com/office/drawing/2014/main" id="{6360D621-A5DA-622A-2AF2-85BE22090F53}"/>
                  </a:ext>
                </a:extLst>
              </p:cNvPr>
              <p:cNvSpPr txBox="1"/>
              <p:nvPr/>
            </p:nvSpPr>
            <p:spPr>
              <a:xfrm>
                <a:off x="912457" y="6370190"/>
                <a:ext cx="3374654" cy="2212660"/>
              </a:xfrm>
              <a:prstGeom prst="rect">
                <a:avLst/>
              </a:prstGeom>
              <a:noFill/>
            </p:spPr>
            <p:txBody>
              <a:bodyPr wrap="square" lIns="91440" tIns="45720" rIns="91440" bIns="45720" rtlCol="0" anchor="t">
                <a:spAutoFit/>
              </a:bodyPr>
              <a:lstStyle/>
              <a:p>
                <a:pPr algn="ctr"/>
                <a:r>
                  <a:rPr lang="en-US" sz="1200" i="1" dirty="0">
                    <a:solidFill>
                      <a:schemeClr val="bg2">
                        <a:lumMod val="25000"/>
                      </a:schemeClr>
                    </a:solidFill>
                  </a:rPr>
                  <a:t>Vice President, Executive Search Campbell &amp; Company</a:t>
                </a:r>
              </a:p>
              <a:p>
                <a:pPr algn="ctr"/>
                <a:endParaRPr lang="en-US" sz="1400" i="1" dirty="0">
                  <a:solidFill>
                    <a:schemeClr val="bg2">
                      <a:lumMod val="25000"/>
                    </a:schemeClr>
                  </a:solidFill>
                </a:endParaRPr>
              </a:p>
              <a:p>
                <a:pPr algn="ctr"/>
                <a:r>
                  <a:rPr lang="en-US" sz="1200" i="1" dirty="0">
                    <a:solidFill>
                      <a:schemeClr val="bg2">
                        <a:lumMod val="25000"/>
                      </a:schemeClr>
                    </a:solidFill>
                  </a:rPr>
                  <a:t>he/him/</a:t>
                </a:r>
                <a:r>
                  <a:rPr lang="en-US" sz="1200" i="1" dirty="0" err="1">
                    <a:solidFill>
                      <a:schemeClr val="bg2">
                        <a:lumMod val="25000"/>
                      </a:schemeClr>
                    </a:solidFill>
                  </a:rPr>
                  <a:t>él</a:t>
                </a:r>
                <a:endParaRPr lang="en-US" sz="1200" i="1" dirty="0" err="1">
                  <a:solidFill>
                    <a:schemeClr val="bg2">
                      <a:lumMod val="25000"/>
                    </a:schemeClr>
                  </a:solidFill>
                  <a:cs typeface="Calibri"/>
                </a:endParaRPr>
              </a:p>
            </p:txBody>
          </p:sp>
        </p:grpSp>
      </p:grpSp>
      <p:pic>
        <p:nvPicPr>
          <p:cNvPr id="22" name="Picture 21" descr="A picture containing text&#10;&#10;Description automatically generated">
            <a:extLst>
              <a:ext uri="{FF2B5EF4-FFF2-40B4-BE49-F238E27FC236}">
                <a16:creationId xmlns:a16="http://schemas.microsoft.com/office/drawing/2014/main" id="{0468465A-6653-52D4-DB52-79CF044348B0}"/>
              </a:ext>
            </a:extLst>
          </p:cNvPr>
          <p:cNvPicPr>
            <a:picLocks noChangeAspect="1"/>
          </p:cNvPicPr>
          <p:nvPr/>
        </p:nvPicPr>
        <p:blipFill>
          <a:blip r:embed="rId4"/>
          <a:stretch>
            <a:fillRect/>
          </a:stretch>
        </p:blipFill>
        <p:spPr>
          <a:xfrm>
            <a:off x="8589341" y="3885878"/>
            <a:ext cx="476109" cy="474154"/>
          </a:xfrm>
          <a:prstGeom prst="rect">
            <a:avLst/>
          </a:prstGeom>
        </p:spPr>
      </p:pic>
    </p:spTree>
    <p:extLst>
      <p:ext uri="{BB962C8B-B14F-4D97-AF65-F5344CB8AC3E}">
        <p14:creationId xmlns:p14="http://schemas.microsoft.com/office/powerpoint/2010/main" val="23325441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descr="A picture containing text&#10;&#10;Description automatically generated">
            <a:extLst>
              <a:ext uri="{FF2B5EF4-FFF2-40B4-BE49-F238E27FC236}">
                <a16:creationId xmlns:a16="http://schemas.microsoft.com/office/drawing/2014/main" id="{27E54444-268D-B516-FD0F-338AA63E71D3}"/>
              </a:ext>
            </a:extLst>
          </p:cNvPr>
          <p:cNvPicPr>
            <a:picLocks noChangeAspect="1"/>
          </p:cNvPicPr>
          <p:nvPr/>
        </p:nvPicPr>
        <p:blipFill>
          <a:blip r:embed="rId2"/>
          <a:stretch>
            <a:fillRect/>
          </a:stretch>
        </p:blipFill>
        <p:spPr>
          <a:xfrm>
            <a:off x="8589341" y="3885878"/>
            <a:ext cx="476109" cy="474154"/>
          </a:xfrm>
          <a:prstGeom prst="rect">
            <a:avLst/>
          </a:prstGeom>
        </p:spPr>
      </p:pic>
      <p:grpSp>
        <p:nvGrpSpPr>
          <p:cNvPr id="32" name="Group 31">
            <a:extLst>
              <a:ext uri="{FF2B5EF4-FFF2-40B4-BE49-F238E27FC236}">
                <a16:creationId xmlns:a16="http://schemas.microsoft.com/office/drawing/2014/main" id="{BFDFD251-F129-E1F7-0115-BA2F3F24D7FF}"/>
              </a:ext>
            </a:extLst>
          </p:cNvPr>
          <p:cNvGrpSpPr/>
          <p:nvPr/>
        </p:nvGrpSpPr>
        <p:grpSpPr>
          <a:xfrm>
            <a:off x="1280391" y="1484026"/>
            <a:ext cx="6268530" cy="2683239"/>
            <a:chOff x="1195853" y="1098096"/>
            <a:chExt cx="4043234" cy="1687989"/>
          </a:xfrm>
        </p:grpSpPr>
        <p:sp>
          <p:nvSpPr>
            <p:cNvPr id="34" name="Freeform: Shape 78">
              <a:extLst>
                <a:ext uri="{FF2B5EF4-FFF2-40B4-BE49-F238E27FC236}">
                  <a16:creationId xmlns:a16="http://schemas.microsoft.com/office/drawing/2014/main" id="{0A594E4D-0233-5063-10E3-6667E1232CB9}"/>
                </a:ext>
              </a:extLst>
            </p:cNvPr>
            <p:cNvSpPr/>
            <p:nvPr/>
          </p:nvSpPr>
          <p:spPr>
            <a:xfrm>
              <a:off x="1257714" y="1098096"/>
              <a:ext cx="3981373" cy="1687968"/>
            </a:xfrm>
            <a:custGeom>
              <a:avLst/>
              <a:gdLst>
                <a:gd name="connsiteX0" fmla="*/ 0 w 1565920"/>
                <a:gd name="connsiteY0" fmla="*/ 0 h 2064111"/>
                <a:gd name="connsiteX1" fmla="*/ 954733 w 1565920"/>
                <a:gd name="connsiteY1" fmla="*/ 0 h 2064111"/>
                <a:gd name="connsiteX2" fmla="*/ 954733 w 1565920"/>
                <a:gd name="connsiteY2" fmla="*/ 356761 h 2064111"/>
                <a:gd name="connsiteX3" fmla="*/ 954734 w 1565920"/>
                <a:gd name="connsiteY3" fmla="*/ 356761 h 2064111"/>
                <a:gd name="connsiteX4" fmla="*/ 954734 w 1565920"/>
                <a:gd name="connsiteY4" fmla="*/ 440922 h 2064111"/>
                <a:gd name="connsiteX5" fmla="*/ 1338276 w 1565920"/>
                <a:gd name="connsiteY5" fmla="*/ 661482 h 2064111"/>
                <a:gd name="connsiteX6" fmla="*/ 1565920 w 1565920"/>
                <a:gd name="connsiteY6" fmla="*/ 530572 h 2064111"/>
                <a:gd name="connsiteX7" fmla="*/ 1565920 w 1565920"/>
                <a:gd name="connsiteY7" fmla="*/ 2064111 h 2064111"/>
                <a:gd name="connsiteX8" fmla="*/ 0 w 1565920"/>
                <a:gd name="connsiteY8" fmla="*/ 2064111 h 2064111"/>
                <a:gd name="connsiteX0" fmla="*/ 0 w 1565920"/>
                <a:gd name="connsiteY0" fmla="*/ 0 h 2064111"/>
                <a:gd name="connsiteX1" fmla="*/ 954733 w 1565920"/>
                <a:gd name="connsiteY1" fmla="*/ 0 h 2064111"/>
                <a:gd name="connsiteX2" fmla="*/ 954733 w 1565920"/>
                <a:gd name="connsiteY2" fmla="*/ 356761 h 2064111"/>
                <a:gd name="connsiteX3" fmla="*/ 954734 w 1565920"/>
                <a:gd name="connsiteY3" fmla="*/ 356761 h 2064111"/>
                <a:gd name="connsiteX4" fmla="*/ 1338276 w 1565920"/>
                <a:gd name="connsiteY4" fmla="*/ 661482 h 2064111"/>
                <a:gd name="connsiteX5" fmla="*/ 1565920 w 1565920"/>
                <a:gd name="connsiteY5" fmla="*/ 530572 h 2064111"/>
                <a:gd name="connsiteX6" fmla="*/ 1565920 w 1565920"/>
                <a:gd name="connsiteY6" fmla="*/ 2064111 h 2064111"/>
                <a:gd name="connsiteX7" fmla="*/ 0 w 1565920"/>
                <a:gd name="connsiteY7" fmla="*/ 2064111 h 2064111"/>
                <a:gd name="connsiteX8" fmla="*/ 0 w 1565920"/>
                <a:gd name="connsiteY8" fmla="*/ 0 h 2064111"/>
                <a:gd name="connsiteX0" fmla="*/ 0 w 1565920"/>
                <a:gd name="connsiteY0" fmla="*/ 0 h 2064111"/>
                <a:gd name="connsiteX1" fmla="*/ 954733 w 1565920"/>
                <a:gd name="connsiteY1" fmla="*/ 0 h 2064111"/>
                <a:gd name="connsiteX2" fmla="*/ 954733 w 1565920"/>
                <a:gd name="connsiteY2" fmla="*/ 356761 h 2064111"/>
                <a:gd name="connsiteX3" fmla="*/ 1338276 w 1565920"/>
                <a:gd name="connsiteY3" fmla="*/ 661482 h 2064111"/>
                <a:gd name="connsiteX4" fmla="*/ 1565920 w 1565920"/>
                <a:gd name="connsiteY4" fmla="*/ 530572 h 2064111"/>
                <a:gd name="connsiteX5" fmla="*/ 1565920 w 1565920"/>
                <a:gd name="connsiteY5" fmla="*/ 2064111 h 2064111"/>
                <a:gd name="connsiteX6" fmla="*/ 0 w 1565920"/>
                <a:gd name="connsiteY6" fmla="*/ 2064111 h 2064111"/>
                <a:gd name="connsiteX7" fmla="*/ 0 w 1565920"/>
                <a:gd name="connsiteY7" fmla="*/ 0 h 2064111"/>
                <a:gd name="connsiteX0" fmla="*/ 0 w 1565920"/>
                <a:gd name="connsiteY0" fmla="*/ 0 h 2064111"/>
                <a:gd name="connsiteX1" fmla="*/ 954733 w 1565920"/>
                <a:gd name="connsiteY1" fmla="*/ 0 h 2064111"/>
                <a:gd name="connsiteX2" fmla="*/ 954733 w 1565920"/>
                <a:gd name="connsiteY2" fmla="*/ 35676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5920 w 1565920"/>
                <a:gd name="connsiteY2" fmla="*/ 530572 h 2064111"/>
                <a:gd name="connsiteX3" fmla="*/ 1565920 w 1565920"/>
                <a:gd name="connsiteY3" fmla="*/ 2064111 h 2064111"/>
                <a:gd name="connsiteX4" fmla="*/ 0 w 1565920"/>
                <a:gd name="connsiteY4" fmla="*/ 2064111 h 2064111"/>
                <a:gd name="connsiteX5" fmla="*/ 0 w 1565920"/>
                <a:gd name="connsiteY5" fmla="*/ 0 h 2064111"/>
                <a:gd name="connsiteX0" fmla="*/ 0 w 1565920"/>
                <a:gd name="connsiteY0" fmla="*/ 0 h 2064111"/>
                <a:gd name="connsiteX1" fmla="*/ 954733 w 1565920"/>
                <a:gd name="connsiteY1" fmla="*/ 0 h 2064111"/>
                <a:gd name="connsiteX2" fmla="*/ 1160805 w 1565920"/>
                <a:gd name="connsiteY2" fmla="*/ 176913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0855 w 1565920"/>
                <a:gd name="connsiteY2" fmla="*/ 5308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7680 w 1565920"/>
                <a:gd name="connsiteY2" fmla="*/ 1498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4505 w 1565920"/>
                <a:gd name="connsiteY2" fmla="*/ 863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4505 w 1565920"/>
                <a:gd name="connsiteY2" fmla="*/ 228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6886 w 1565920"/>
                <a:gd name="connsiteY2" fmla="*/ 705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1648 w 1565920"/>
                <a:gd name="connsiteY2" fmla="*/ 705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4030 w 1565920"/>
                <a:gd name="connsiteY2" fmla="*/ 705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4030 w 1565920"/>
                <a:gd name="connsiteY2" fmla="*/ 4670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93 h 2064204"/>
                <a:gd name="connsiteX1" fmla="*/ 954733 w 1565920"/>
                <a:gd name="connsiteY1" fmla="*/ 93 h 2064204"/>
                <a:gd name="connsiteX2" fmla="*/ 1564030 w 1565920"/>
                <a:gd name="connsiteY2" fmla="*/ 0 h 2064204"/>
                <a:gd name="connsiteX3" fmla="*/ 1565920 w 1565920"/>
                <a:gd name="connsiteY3" fmla="*/ 530665 h 2064204"/>
                <a:gd name="connsiteX4" fmla="*/ 1565920 w 1565920"/>
                <a:gd name="connsiteY4" fmla="*/ 2064204 h 2064204"/>
                <a:gd name="connsiteX5" fmla="*/ 0 w 1565920"/>
                <a:gd name="connsiteY5" fmla="*/ 2064204 h 2064204"/>
                <a:gd name="connsiteX6" fmla="*/ 0 w 1565920"/>
                <a:gd name="connsiteY6" fmla="*/ 93 h 206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65920" h="2064204">
                  <a:moveTo>
                    <a:pt x="0" y="93"/>
                  </a:moveTo>
                  <a:lnTo>
                    <a:pt x="954733" y="93"/>
                  </a:lnTo>
                  <a:lnTo>
                    <a:pt x="1564030" y="0"/>
                  </a:lnTo>
                  <a:cubicBezTo>
                    <a:pt x="1565718" y="159161"/>
                    <a:pt x="1564232" y="371504"/>
                    <a:pt x="1565920" y="530665"/>
                  </a:cubicBezTo>
                  <a:lnTo>
                    <a:pt x="1565920" y="2064204"/>
                  </a:lnTo>
                  <a:lnTo>
                    <a:pt x="0" y="2064204"/>
                  </a:lnTo>
                  <a:lnTo>
                    <a:pt x="0" y="93"/>
                  </a:lnTo>
                  <a:close/>
                </a:path>
              </a:pathLst>
            </a:custGeom>
            <a:solidFill>
              <a:srgbClr val="F8F8F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5" name="Rectangle 34">
              <a:extLst>
                <a:ext uri="{FF2B5EF4-FFF2-40B4-BE49-F238E27FC236}">
                  <a16:creationId xmlns:a16="http://schemas.microsoft.com/office/drawing/2014/main" id="{080F0C9A-4FA8-5D40-054C-36507145E24A}"/>
                </a:ext>
              </a:extLst>
            </p:cNvPr>
            <p:cNvSpPr/>
            <p:nvPr/>
          </p:nvSpPr>
          <p:spPr>
            <a:xfrm>
              <a:off x="1195853" y="1098188"/>
              <a:ext cx="37239" cy="1687897"/>
            </a:xfrm>
            <a:prstGeom prst="rect">
              <a:avLst/>
            </a:prstGeom>
            <a:solidFill>
              <a:srgbClr val="03669A"/>
            </a:solidFill>
            <a:ln>
              <a:solidFill>
                <a:srgbClr val="03669A"/>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36" name="TextBox 35">
            <a:extLst>
              <a:ext uri="{FF2B5EF4-FFF2-40B4-BE49-F238E27FC236}">
                <a16:creationId xmlns:a16="http://schemas.microsoft.com/office/drawing/2014/main" id="{4F4CE733-40D1-EF42-505D-1FB4E832BE9F}"/>
              </a:ext>
            </a:extLst>
          </p:cNvPr>
          <p:cNvSpPr txBox="1"/>
          <p:nvPr/>
        </p:nvSpPr>
        <p:spPr>
          <a:xfrm>
            <a:off x="1424923" y="1736568"/>
            <a:ext cx="5923675" cy="2677656"/>
          </a:xfrm>
          <a:prstGeom prst="rect">
            <a:avLst/>
          </a:prstGeom>
          <a:noFill/>
        </p:spPr>
        <p:txBody>
          <a:bodyPr wrap="square">
            <a:spAutoFit/>
          </a:bodyPr>
          <a:lstStyle/>
          <a:p>
            <a:pPr marL="0" indent="0">
              <a:buNone/>
            </a:pPr>
            <a:r>
              <a:rPr lang="en-US" sz="1400" b="1">
                <a:solidFill>
                  <a:srgbClr val="03669A"/>
                </a:solidFill>
              </a:rPr>
              <a:t>Also, beware of unconscious bias:</a:t>
            </a:r>
          </a:p>
          <a:p>
            <a:pPr marL="285750" indent="-285750" defTabSz="914400">
              <a:lnSpc>
                <a:spcPct val="150000"/>
              </a:lnSpc>
              <a:buFont typeface="Arial" panose="020B0604020202020204" pitchFamily="34" charset="0"/>
              <a:buChar char="•"/>
              <a:defRPr/>
            </a:pPr>
            <a:r>
              <a:rPr lang="en-US" sz="1400"/>
              <a:t>Gut feelings</a:t>
            </a:r>
          </a:p>
          <a:p>
            <a:pPr marL="285750" indent="-285750" defTabSz="914400">
              <a:lnSpc>
                <a:spcPct val="150000"/>
              </a:lnSpc>
              <a:buFont typeface="Arial" panose="020B0604020202020204" pitchFamily="34" charset="0"/>
              <a:buChar char="•"/>
              <a:defRPr/>
            </a:pPr>
            <a:r>
              <a:rPr lang="en-US" sz="1400" i="1"/>
              <a:t>“Younger me”</a:t>
            </a:r>
          </a:p>
          <a:p>
            <a:pPr marL="285750" indent="-285750" defTabSz="914400">
              <a:lnSpc>
                <a:spcPct val="150000"/>
              </a:lnSpc>
              <a:buFont typeface="Arial" panose="020B0604020202020204" pitchFamily="34" charset="0"/>
              <a:buChar char="•"/>
              <a:defRPr/>
            </a:pPr>
            <a:r>
              <a:rPr lang="en-US" sz="1400"/>
              <a:t>Gender, race, ethnicity</a:t>
            </a:r>
          </a:p>
          <a:p>
            <a:pPr marL="285750" indent="-285750" defTabSz="914400">
              <a:lnSpc>
                <a:spcPct val="150000"/>
              </a:lnSpc>
              <a:buFont typeface="Arial" panose="020B0604020202020204" pitchFamily="34" charset="0"/>
              <a:buChar char="•"/>
              <a:defRPr/>
            </a:pPr>
            <a:r>
              <a:rPr kumimoji="0" lang="en-US" sz="1400" u="none" strike="noStrike" kern="1200" cap="none" spc="0" normalizeH="0" baseline="0" noProof="0">
                <a:ln>
                  <a:noFill/>
                </a:ln>
                <a:solidFill>
                  <a:schemeClr val="bg2">
                    <a:lumMod val="25000"/>
                  </a:schemeClr>
                </a:solidFill>
                <a:effectLst/>
                <a:uLnTx/>
                <a:uFillTx/>
                <a:cs typeface="Calibri" panose="020F0502020204030204" pitchFamily="34" charset="0"/>
              </a:rPr>
              <a:t>Personal style</a:t>
            </a:r>
          </a:p>
          <a:p>
            <a:pPr marL="285750" indent="-285750" defTabSz="914400">
              <a:lnSpc>
                <a:spcPct val="150000"/>
              </a:lnSpc>
              <a:buFont typeface="Arial" panose="020B0604020202020204" pitchFamily="34" charset="0"/>
              <a:buChar char="•"/>
              <a:defRPr/>
            </a:pPr>
            <a:r>
              <a:rPr lang="en-US" sz="1400">
                <a:solidFill>
                  <a:schemeClr val="bg2">
                    <a:lumMod val="25000"/>
                  </a:schemeClr>
                </a:solidFill>
                <a:cs typeface="Calibri" panose="020F0502020204030204" pitchFamily="34" charset="0"/>
              </a:rPr>
              <a:t>Communication style </a:t>
            </a:r>
          </a:p>
          <a:p>
            <a:pPr marL="285750" indent="-285750" defTabSz="914400">
              <a:lnSpc>
                <a:spcPct val="150000"/>
              </a:lnSpc>
              <a:buFont typeface="Arial" panose="020B0604020202020204" pitchFamily="34" charset="0"/>
              <a:buChar char="•"/>
              <a:defRPr/>
            </a:pPr>
            <a:r>
              <a:rPr kumimoji="0" lang="en-US" sz="1400" u="none" strike="noStrike" kern="1200" cap="none" spc="0" normalizeH="0" baseline="0" noProof="0">
                <a:ln>
                  <a:noFill/>
                </a:ln>
                <a:solidFill>
                  <a:schemeClr val="bg2">
                    <a:lumMod val="25000"/>
                  </a:schemeClr>
                </a:solidFill>
                <a:effectLst/>
                <a:uLnTx/>
                <a:uFillTx/>
                <a:cs typeface="Calibri" panose="020F0502020204030204" pitchFamily="34" charset="0"/>
              </a:rPr>
              <a:t>Weight and height</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i="0" u="none" strike="noStrike" kern="1200" cap="none" spc="0" normalizeH="0" baseline="0" noProof="0">
              <a:ln>
                <a:noFill/>
              </a:ln>
              <a:solidFill>
                <a:schemeClr val="bg2">
                  <a:lumMod val="25000"/>
                </a:schemeClr>
              </a:solidFill>
              <a:effectLst/>
              <a:uLnTx/>
              <a:uFillTx/>
              <a:cs typeface="Calibri" panose="020F0502020204030204" pitchFamily="34" charset="0"/>
            </a:endParaRP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i="0" u="none" strike="noStrike" kern="1200" cap="none" spc="0" normalizeH="0" baseline="0" noProof="0">
              <a:ln>
                <a:noFill/>
              </a:ln>
              <a:solidFill>
                <a:schemeClr val="bg2">
                  <a:lumMod val="25000"/>
                </a:schemeClr>
              </a:solidFill>
              <a:effectLst/>
              <a:uLnTx/>
              <a:uFillTx/>
              <a:cs typeface="Calibri" panose="020F0502020204030204" pitchFamily="34" charset="0"/>
            </a:endParaRPr>
          </a:p>
        </p:txBody>
      </p:sp>
      <p:sp>
        <p:nvSpPr>
          <p:cNvPr id="38" name="Oval 37">
            <a:extLst>
              <a:ext uri="{FF2B5EF4-FFF2-40B4-BE49-F238E27FC236}">
                <a16:creationId xmlns:a16="http://schemas.microsoft.com/office/drawing/2014/main" id="{620E2B8F-6D91-5BBE-5538-DE0105010880}"/>
              </a:ext>
            </a:extLst>
          </p:cNvPr>
          <p:cNvSpPr/>
          <p:nvPr/>
        </p:nvSpPr>
        <p:spPr>
          <a:xfrm rot="5400000">
            <a:off x="7112392" y="1155932"/>
            <a:ext cx="654429" cy="656188"/>
          </a:xfrm>
          <a:prstGeom prst="ellipse">
            <a:avLst/>
          </a:prstGeom>
          <a:solidFill>
            <a:srgbClr val="03669A"/>
          </a:solidFill>
          <a:ln w="15875">
            <a:solidFill>
              <a:srgbClr val="03669A"/>
            </a:solidFill>
          </a:ln>
          <a:effectLst>
            <a:outerShdw blurRad="50800" dist="38100" dir="8100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67D1D7AE-6055-C7C2-F948-5EF497336E9E}"/>
              </a:ext>
            </a:extLst>
          </p:cNvPr>
          <p:cNvSpPr>
            <a:spLocks noGrp="1"/>
          </p:cNvSpPr>
          <p:nvPr>
            <p:ph type="title"/>
          </p:nvPr>
        </p:nvSpPr>
        <p:spPr>
          <a:xfrm>
            <a:off x="-1524000" y="837977"/>
            <a:ext cx="12192000" cy="799920"/>
          </a:xfrm>
        </p:spPr>
        <p:txBody>
          <a:bodyPr lIns="91440" tIns="45720" rIns="91440" bIns="45720" anchor="t">
            <a:noAutofit/>
          </a:bodyPr>
          <a:lstStyle/>
          <a:p>
            <a:pPr algn="ctr"/>
            <a:r>
              <a:rPr lang="en-US" sz="2000" dirty="0">
                <a:solidFill>
                  <a:srgbClr val="03669A"/>
                </a:solidFill>
                <a:latin typeface="Gotham Medium"/>
              </a:rPr>
              <a:t>AVOID UNCONSCIOUS BIAS</a:t>
            </a:r>
            <a:endParaRPr lang="en-US" sz="2800" dirty="0">
              <a:solidFill>
                <a:srgbClr val="03669A"/>
              </a:solidFill>
              <a:latin typeface="+mn-lt"/>
            </a:endParaRPr>
          </a:p>
        </p:txBody>
      </p:sp>
      <p:sp>
        <p:nvSpPr>
          <p:cNvPr id="3" name="TextBox 2">
            <a:extLst>
              <a:ext uri="{FF2B5EF4-FFF2-40B4-BE49-F238E27FC236}">
                <a16:creationId xmlns:a16="http://schemas.microsoft.com/office/drawing/2014/main" id="{216E1719-C140-CCB7-96B4-CF258921E200}"/>
              </a:ext>
            </a:extLst>
          </p:cNvPr>
          <p:cNvSpPr txBox="1"/>
          <p:nvPr/>
        </p:nvSpPr>
        <p:spPr>
          <a:xfrm rot="10800000">
            <a:off x="6929343" y="890412"/>
            <a:ext cx="596385" cy="707886"/>
          </a:xfrm>
          <a:prstGeom prst="rect">
            <a:avLst/>
          </a:prstGeom>
          <a:noFill/>
        </p:spPr>
        <p:txBody>
          <a:bodyPr wrap="square" rtlCol="0">
            <a:spAutoFit/>
          </a:bodyPr>
          <a:lstStyle/>
          <a:p>
            <a:r>
              <a:rPr lang="en-US" sz="4000">
                <a:solidFill>
                  <a:srgbClr val="F8F8F8"/>
                </a:solidFill>
                <a:latin typeface="Times New Roman" panose="02020603050405020304" pitchFamily="18" charset="0"/>
                <a:cs typeface="Times New Roman" panose="02020603050405020304" pitchFamily="18" charset="0"/>
              </a:rPr>
              <a:t>”</a:t>
            </a:r>
            <a:r>
              <a:rPr lang="en-US" sz="2000">
                <a:solidFill>
                  <a:srgbClr val="F8F8F8"/>
                </a:solidFill>
                <a:latin typeface="Times New Roman" panose="02020603050405020304" pitchFamily="18" charset="0"/>
                <a:cs typeface="Times New Roman" panose="02020603050405020304" pitchFamily="18" charset="0"/>
              </a:rPr>
              <a:t> </a:t>
            </a:r>
          </a:p>
        </p:txBody>
      </p:sp>
      <p:sp>
        <p:nvSpPr>
          <p:cNvPr id="5" name="TextBox 4">
            <a:extLst>
              <a:ext uri="{FF2B5EF4-FFF2-40B4-BE49-F238E27FC236}">
                <a16:creationId xmlns:a16="http://schemas.microsoft.com/office/drawing/2014/main" id="{7375DDB4-E1F9-9466-FD8A-AD42F0D53EB9}"/>
              </a:ext>
            </a:extLst>
          </p:cNvPr>
          <p:cNvSpPr txBox="1"/>
          <p:nvPr/>
        </p:nvSpPr>
        <p:spPr>
          <a:xfrm>
            <a:off x="7348598" y="1385355"/>
            <a:ext cx="596385" cy="707886"/>
          </a:xfrm>
          <a:prstGeom prst="rect">
            <a:avLst/>
          </a:prstGeom>
          <a:noFill/>
        </p:spPr>
        <p:txBody>
          <a:bodyPr wrap="square" rtlCol="0">
            <a:spAutoFit/>
          </a:bodyPr>
          <a:lstStyle/>
          <a:p>
            <a:r>
              <a:rPr lang="en-US" sz="4000">
                <a:solidFill>
                  <a:srgbClr val="F8F8F8"/>
                </a:solidFill>
                <a:latin typeface="Times New Roman" panose="02020603050405020304" pitchFamily="18" charset="0"/>
                <a:cs typeface="Times New Roman" panose="02020603050405020304" pitchFamily="18" charset="0"/>
              </a:rPr>
              <a:t>”</a:t>
            </a:r>
            <a:r>
              <a:rPr lang="en-US" sz="2000">
                <a:solidFill>
                  <a:srgbClr val="F8F8F8"/>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6978739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descr="A picture containing text&#10;&#10;Description automatically generated">
            <a:extLst>
              <a:ext uri="{FF2B5EF4-FFF2-40B4-BE49-F238E27FC236}">
                <a16:creationId xmlns:a16="http://schemas.microsoft.com/office/drawing/2014/main" id="{27E54444-268D-B516-FD0F-338AA63E71D3}"/>
              </a:ext>
            </a:extLst>
          </p:cNvPr>
          <p:cNvPicPr>
            <a:picLocks noChangeAspect="1"/>
          </p:cNvPicPr>
          <p:nvPr/>
        </p:nvPicPr>
        <p:blipFill>
          <a:blip r:embed="rId2"/>
          <a:stretch>
            <a:fillRect/>
          </a:stretch>
        </p:blipFill>
        <p:spPr>
          <a:xfrm>
            <a:off x="8589341" y="3885878"/>
            <a:ext cx="476109" cy="474154"/>
          </a:xfrm>
          <a:prstGeom prst="rect">
            <a:avLst/>
          </a:prstGeom>
        </p:spPr>
      </p:pic>
      <p:grpSp>
        <p:nvGrpSpPr>
          <p:cNvPr id="8" name="Group 7">
            <a:extLst>
              <a:ext uri="{FF2B5EF4-FFF2-40B4-BE49-F238E27FC236}">
                <a16:creationId xmlns:a16="http://schemas.microsoft.com/office/drawing/2014/main" id="{CFAE9FA5-32E9-5E75-B2C2-072622F4AB92}"/>
              </a:ext>
            </a:extLst>
          </p:cNvPr>
          <p:cNvGrpSpPr/>
          <p:nvPr/>
        </p:nvGrpSpPr>
        <p:grpSpPr>
          <a:xfrm>
            <a:off x="2758249" y="757999"/>
            <a:ext cx="3627501" cy="3627501"/>
            <a:chOff x="2952750" y="285750"/>
            <a:chExt cx="6286500" cy="6286500"/>
          </a:xfrm>
        </p:grpSpPr>
        <p:sp>
          <p:nvSpPr>
            <p:cNvPr id="9" name="Oval 8">
              <a:extLst>
                <a:ext uri="{FF2B5EF4-FFF2-40B4-BE49-F238E27FC236}">
                  <a16:creationId xmlns:a16="http://schemas.microsoft.com/office/drawing/2014/main" id="{761AC257-6D6B-0143-C8A0-68A21F74F156}"/>
                </a:ext>
              </a:extLst>
            </p:cNvPr>
            <p:cNvSpPr/>
            <p:nvPr/>
          </p:nvSpPr>
          <p:spPr>
            <a:xfrm>
              <a:off x="2952750" y="285750"/>
              <a:ext cx="6286500" cy="62865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A2DA6B3-A893-F959-E527-B8586ACEB11E}"/>
                </a:ext>
              </a:extLst>
            </p:cNvPr>
            <p:cNvSpPr/>
            <p:nvPr/>
          </p:nvSpPr>
          <p:spPr>
            <a:xfrm>
              <a:off x="3248026" y="581026"/>
              <a:ext cx="5695950" cy="5695950"/>
            </a:xfrm>
            <a:prstGeom prst="ellipse">
              <a:avLst/>
            </a:prstGeom>
            <a:solidFill>
              <a:srgbClr val="03669A"/>
            </a:solidFill>
            <a:ln w="28575">
              <a:solidFill>
                <a:srgbClr val="F8F8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6D96464-33B7-EC8F-984A-678418288706}"/>
                </a:ext>
              </a:extLst>
            </p:cNvPr>
            <p:cNvSpPr txBox="1"/>
            <p:nvPr/>
          </p:nvSpPr>
          <p:spPr>
            <a:xfrm>
              <a:off x="3248024" y="2933462"/>
              <a:ext cx="5695949" cy="2080184"/>
            </a:xfrm>
            <a:prstGeom prst="rect">
              <a:avLst/>
            </a:prstGeom>
            <a:noFill/>
          </p:spPr>
          <p:txBody>
            <a:bodyPr wrap="square" rtlCol="0">
              <a:spAutoFit/>
            </a:bodyPr>
            <a:lstStyle/>
            <a:p>
              <a:pPr algn="ctr"/>
              <a:r>
                <a:rPr lang="en-US" sz="2000" b="1">
                  <a:solidFill>
                    <a:srgbClr val="F8F8F8"/>
                  </a:solidFill>
                </a:rPr>
                <a:t>Alternative Fundraising Talent</a:t>
              </a:r>
            </a:p>
            <a:p>
              <a:pPr algn="ctr"/>
              <a:endParaRPr lang="en-US" sz="3200">
                <a:solidFill>
                  <a:srgbClr val="0085CA"/>
                </a:solidFill>
                <a:latin typeface="Montserrat SemiBold" panose="00000700000000000000" pitchFamily="50" charset="0"/>
              </a:endParaRPr>
            </a:p>
          </p:txBody>
        </p:sp>
      </p:grpSp>
    </p:spTree>
    <p:extLst>
      <p:ext uri="{BB962C8B-B14F-4D97-AF65-F5344CB8AC3E}">
        <p14:creationId xmlns:p14="http://schemas.microsoft.com/office/powerpoint/2010/main" val="30121112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descr="A picture containing text&#10;&#10;Description automatically generated">
            <a:extLst>
              <a:ext uri="{FF2B5EF4-FFF2-40B4-BE49-F238E27FC236}">
                <a16:creationId xmlns:a16="http://schemas.microsoft.com/office/drawing/2014/main" id="{27E54444-268D-B516-FD0F-338AA63E71D3}"/>
              </a:ext>
            </a:extLst>
          </p:cNvPr>
          <p:cNvPicPr>
            <a:picLocks noChangeAspect="1"/>
          </p:cNvPicPr>
          <p:nvPr/>
        </p:nvPicPr>
        <p:blipFill>
          <a:blip r:embed="rId2"/>
          <a:stretch>
            <a:fillRect/>
          </a:stretch>
        </p:blipFill>
        <p:spPr>
          <a:xfrm>
            <a:off x="8589341" y="3885878"/>
            <a:ext cx="476109" cy="474154"/>
          </a:xfrm>
          <a:prstGeom prst="rect">
            <a:avLst/>
          </a:prstGeom>
        </p:spPr>
      </p:pic>
      <p:sp>
        <p:nvSpPr>
          <p:cNvPr id="2" name="Rectangle 1">
            <a:extLst>
              <a:ext uri="{FF2B5EF4-FFF2-40B4-BE49-F238E27FC236}">
                <a16:creationId xmlns:a16="http://schemas.microsoft.com/office/drawing/2014/main" id="{CECF1377-F079-7199-F070-3A31EDCBAE44}"/>
              </a:ext>
            </a:extLst>
          </p:cNvPr>
          <p:cNvSpPr/>
          <p:nvPr/>
        </p:nvSpPr>
        <p:spPr>
          <a:xfrm>
            <a:off x="281075" y="2099267"/>
            <a:ext cx="3061325" cy="1957459"/>
          </a:xfrm>
          <a:prstGeom prst="rect">
            <a:avLst/>
          </a:prstGeom>
        </p:spPr>
        <p:txBody>
          <a:bodyPr wrap="square">
            <a:spAutoFit/>
          </a:bodyPr>
          <a:lstStyle/>
          <a:p>
            <a:pPr lvl="0" defTabSz="914400">
              <a:lnSpc>
                <a:spcPct val="120000"/>
              </a:lnSpc>
            </a:pPr>
            <a:r>
              <a:rPr lang="en-US" sz="1200" b="1">
                <a:solidFill>
                  <a:srgbClr val="03669A"/>
                </a:solidFill>
                <a:latin typeface="+mj-lt"/>
              </a:rPr>
              <a:t>“Hiring challenges are due to </a:t>
            </a:r>
          </a:p>
          <a:p>
            <a:pPr lvl="0" defTabSz="914400">
              <a:lnSpc>
                <a:spcPct val="120000"/>
              </a:lnSpc>
            </a:pPr>
            <a:r>
              <a:rPr lang="en-US" sz="1200" b="1">
                <a:solidFill>
                  <a:srgbClr val="03669A"/>
                </a:solidFill>
                <a:latin typeface="+mj-lt"/>
              </a:rPr>
              <a:t>(select all that apply):”</a:t>
            </a:r>
          </a:p>
          <a:p>
            <a:pPr lvl="0" defTabSz="914400">
              <a:lnSpc>
                <a:spcPct val="120000"/>
              </a:lnSpc>
            </a:pPr>
            <a:endParaRPr lang="en-US" sz="1200">
              <a:solidFill>
                <a:schemeClr val="accent2"/>
              </a:solidFill>
              <a:latin typeface="+mj-lt"/>
            </a:endParaRPr>
          </a:p>
          <a:p>
            <a:pPr marL="228600" indent="-228600" defTabSz="914400">
              <a:spcAft>
                <a:spcPts val="1200"/>
              </a:spcAft>
              <a:buFont typeface="Calibri Light" panose="020F0302020204030204" pitchFamily="34" charset="0"/>
              <a:buChar char="─"/>
            </a:pPr>
            <a:r>
              <a:rPr lang="en-US" sz="1200">
                <a:solidFill>
                  <a:srgbClr val="3C3D3E"/>
                </a:solidFill>
              </a:rPr>
              <a:t>Lack of qualified candidates 88%</a:t>
            </a:r>
          </a:p>
          <a:p>
            <a:pPr marL="228600" indent="-228600" defTabSz="914400">
              <a:spcAft>
                <a:spcPts val="1200"/>
              </a:spcAft>
              <a:buFont typeface="Calibri Light" panose="020F0302020204030204" pitchFamily="34" charset="0"/>
              <a:buChar char="─"/>
            </a:pPr>
            <a:r>
              <a:rPr lang="en-US" sz="1200">
                <a:solidFill>
                  <a:srgbClr val="3C3D3E"/>
                </a:solidFill>
              </a:rPr>
              <a:t>Geography of our institution 51%</a:t>
            </a:r>
          </a:p>
          <a:p>
            <a:pPr marL="228600" indent="-228600" defTabSz="914400">
              <a:spcAft>
                <a:spcPts val="1200"/>
              </a:spcAft>
              <a:buFont typeface="Calibri Light" panose="020F0302020204030204" pitchFamily="34" charset="0"/>
              <a:buChar char="─"/>
            </a:pPr>
            <a:r>
              <a:rPr lang="en-US" sz="1200">
                <a:solidFill>
                  <a:srgbClr val="3C3D3E"/>
                </a:solidFill>
              </a:rPr>
              <a:t>Not able to agree on compensation 44%</a:t>
            </a:r>
          </a:p>
          <a:p>
            <a:pPr marL="228600" indent="-228600" defTabSz="914400">
              <a:spcAft>
                <a:spcPts val="1200"/>
              </a:spcAft>
              <a:buFont typeface="Calibri Light" panose="020F0302020204030204" pitchFamily="34" charset="0"/>
              <a:buChar char="─"/>
            </a:pPr>
            <a:r>
              <a:rPr lang="en-US" sz="1200">
                <a:solidFill>
                  <a:srgbClr val="3C3D3E"/>
                </a:solidFill>
              </a:rPr>
              <a:t>Other 16%</a:t>
            </a:r>
          </a:p>
        </p:txBody>
      </p:sp>
      <p:grpSp>
        <p:nvGrpSpPr>
          <p:cNvPr id="3" name="Group 2">
            <a:extLst>
              <a:ext uri="{FF2B5EF4-FFF2-40B4-BE49-F238E27FC236}">
                <a16:creationId xmlns:a16="http://schemas.microsoft.com/office/drawing/2014/main" id="{498F0215-A437-DDB7-15D0-4141E2F6F49D}"/>
              </a:ext>
            </a:extLst>
          </p:cNvPr>
          <p:cNvGrpSpPr/>
          <p:nvPr/>
        </p:nvGrpSpPr>
        <p:grpSpPr>
          <a:xfrm>
            <a:off x="3311236" y="1612986"/>
            <a:ext cx="2643515" cy="2727550"/>
            <a:chOff x="5435924" y="1909016"/>
            <a:chExt cx="3919577" cy="4815992"/>
          </a:xfrm>
        </p:grpSpPr>
        <p:graphicFrame>
          <p:nvGraphicFramePr>
            <p:cNvPr id="4" name="Chart 3">
              <a:extLst>
                <a:ext uri="{FF2B5EF4-FFF2-40B4-BE49-F238E27FC236}">
                  <a16:creationId xmlns:a16="http://schemas.microsoft.com/office/drawing/2014/main" id="{D6D50A90-B209-C454-F6C3-09DA3A9A1106}"/>
                </a:ext>
              </a:extLst>
            </p:cNvPr>
            <p:cNvGraphicFramePr/>
            <p:nvPr>
              <p:extLst>
                <p:ext uri="{D42A27DB-BD31-4B8C-83A1-F6EECF244321}">
                  <p14:modId xmlns:p14="http://schemas.microsoft.com/office/powerpoint/2010/main" val="161932647"/>
                </p:ext>
              </p:extLst>
            </p:nvPr>
          </p:nvGraphicFramePr>
          <p:xfrm>
            <a:off x="5482132" y="2074688"/>
            <a:ext cx="3738709" cy="3241453"/>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a:extLst>
                <a:ext uri="{FF2B5EF4-FFF2-40B4-BE49-F238E27FC236}">
                  <a16:creationId xmlns:a16="http://schemas.microsoft.com/office/drawing/2014/main" id="{2F69F6E4-8500-118E-BED7-B550235B0B23}"/>
                </a:ext>
              </a:extLst>
            </p:cNvPr>
            <p:cNvSpPr/>
            <p:nvPr/>
          </p:nvSpPr>
          <p:spPr>
            <a:xfrm>
              <a:off x="5602531" y="1909016"/>
              <a:ext cx="1012991" cy="706468"/>
            </a:xfrm>
            <a:prstGeom prst="rect">
              <a:avLst/>
            </a:prstGeom>
          </p:spPr>
          <p:txBody>
            <a:bodyPr wrap="none">
              <a:spAutoFit/>
            </a:bodyPr>
            <a:lstStyle/>
            <a:p>
              <a:r>
                <a:rPr lang="en-US" sz="2000" b="1">
                  <a:solidFill>
                    <a:srgbClr val="03669A"/>
                  </a:solidFill>
                  <a:latin typeface="+mj-lt"/>
                </a:rPr>
                <a:t>88% </a:t>
              </a:r>
            </a:p>
          </p:txBody>
        </p:sp>
        <p:sp>
          <p:nvSpPr>
            <p:cNvPr id="6" name="Rectangle 5">
              <a:extLst>
                <a:ext uri="{FF2B5EF4-FFF2-40B4-BE49-F238E27FC236}">
                  <a16:creationId xmlns:a16="http://schemas.microsoft.com/office/drawing/2014/main" id="{9A40B7B2-0290-5E86-B4E1-977DC38A93D8}"/>
                </a:ext>
              </a:extLst>
            </p:cNvPr>
            <p:cNvSpPr/>
            <p:nvPr/>
          </p:nvSpPr>
          <p:spPr>
            <a:xfrm>
              <a:off x="5435924" y="5257730"/>
              <a:ext cx="3919577" cy="1467278"/>
            </a:xfrm>
            <a:prstGeom prst="rect">
              <a:avLst/>
            </a:prstGeom>
          </p:spPr>
          <p:txBody>
            <a:bodyPr wrap="square">
              <a:spAutoFit/>
            </a:bodyPr>
            <a:lstStyle/>
            <a:p>
              <a:pPr algn="ctr"/>
              <a:r>
                <a:rPr lang="en-US" sz="1200" dirty="0"/>
                <a:t>Of those who had experienced hiring challenges, 88% said it was due to a lack of qualified candidates, with location and compensation also cited</a:t>
              </a:r>
            </a:p>
          </p:txBody>
        </p:sp>
      </p:grpSp>
      <p:sp>
        <p:nvSpPr>
          <p:cNvPr id="7" name="Content Placeholder 3">
            <a:extLst>
              <a:ext uri="{FF2B5EF4-FFF2-40B4-BE49-F238E27FC236}">
                <a16:creationId xmlns:a16="http://schemas.microsoft.com/office/drawing/2014/main" id="{0A8A255A-831D-737A-D5F6-6C6596F298F1}"/>
              </a:ext>
            </a:extLst>
          </p:cNvPr>
          <p:cNvSpPr txBox="1">
            <a:spLocks/>
          </p:cNvSpPr>
          <p:nvPr/>
        </p:nvSpPr>
        <p:spPr>
          <a:xfrm>
            <a:off x="7455063" y="1994066"/>
            <a:ext cx="1223907" cy="192060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Font typeface="Arial" panose="020B0604020202020204" pitchFamily="34" charset="0"/>
              <a:buNone/>
            </a:pPr>
            <a:r>
              <a:rPr lang="en-US" sz="1200" dirty="0"/>
              <a:t>Large campaigns require large teams </a:t>
            </a:r>
          </a:p>
          <a:p>
            <a:pPr marL="0" indent="0">
              <a:spcAft>
                <a:spcPts val="1200"/>
              </a:spcAft>
              <a:buFont typeface="Arial" panose="020B0604020202020204" pitchFamily="34" charset="0"/>
              <a:buNone/>
            </a:pPr>
            <a:r>
              <a:rPr lang="en-US" sz="1200" dirty="0"/>
              <a:t>Qualified talent is not cheap</a:t>
            </a:r>
          </a:p>
          <a:p>
            <a:pPr marL="0" indent="0">
              <a:spcAft>
                <a:spcPts val="1200"/>
              </a:spcAft>
              <a:buFont typeface="Arial" panose="020B0604020202020204" pitchFamily="34" charset="0"/>
              <a:buNone/>
            </a:pPr>
            <a:r>
              <a:rPr lang="en-US" sz="1200" dirty="0"/>
              <a:t>So what does ‘qualified’ mean?</a:t>
            </a:r>
          </a:p>
        </p:txBody>
      </p:sp>
      <p:pic>
        <p:nvPicPr>
          <p:cNvPr id="13" name="Graphic 12" descr="Wreath">
            <a:extLst>
              <a:ext uri="{FF2B5EF4-FFF2-40B4-BE49-F238E27FC236}">
                <a16:creationId xmlns:a16="http://schemas.microsoft.com/office/drawing/2014/main" id="{541EDF1B-0D51-BE99-701E-AE394896960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55499" y="3507221"/>
            <a:ext cx="462371" cy="462371"/>
          </a:xfrm>
          <a:prstGeom prst="rect">
            <a:avLst/>
          </a:prstGeom>
        </p:spPr>
      </p:pic>
      <p:pic>
        <p:nvPicPr>
          <p:cNvPr id="14" name="Picture 13">
            <a:extLst>
              <a:ext uri="{FF2B5EF4-FFF2-40B4-BE49-F238E27FC236}">
                <a16:creationId xmlns:a16="http://schemas.microsoft.com/office/drawing/2014/main" id="{541BA598-85F2-DE40-3BC9-16D950C0A16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65178" y="86615"/>
            <a:ext cx="539497" cy="539497"/>
          </a:xfrm>
          <a:prstGeom prst="rect">
            <a:avLst/>
          </a:prstGeom>
        </p:spPr>
      </p:pic>
      <p:pic>
        <p:nvPicPr>
          <p:cNvPr id="15" name="Graphic 14" descr="Gold bars">
            <a:extLst>
              <a:ext uri="{FF2B5EF4-FFF2-40B4-BE49-F238E27FC236}">
                <a16:creationId xmlns:a16="http://schemas.microsoft.com/office/drawing/2014/main" id="{5E0C9824-04C4-FDAC-7B56-51D3918F16C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834757" y="2741081"/>
            <a:ext cx="462371" cy="462371"/>
          </a:xfrm>
          <a:prstGeom prst="rect">
            <a:avLst/>
          </a:prstGeom>
        </p:spPr>
      </p:pic>
      <p:pic>
        <p:nvPicPr>
          <p:cNvPr id="16" name="Picture 15">
            <a:extLst>
              <a:ext uri="{FF2B5EF4-FFF2-40B4-BE49-F238E27FC236}">
                <a16:creationId xmlns:a16="http://schemas.microsoft.com/office/drawing/2014/main" id="{826368B2-8B72-8A42-77B7-86D91891BC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77771" y="2023868"/>
            <a:ext cx="540099" cy="540099"/>
          </a:xfrm>
          <a:prstGeom prst="rect">
            <a:avLst/>
          </a:prstGeom>
        </p:spPr>
      </p:pic>
      <p:sp>
        <p:nvSpPr>
          <p:cNvPr id="18" name="TextBox 17">
            <a:extLst>
              <a:ext uri="{FF2B5EF4-FFF2-40B4-BE49-F238E27FC236}">
                <a16:creationId xmlns:a16="http://schemas.microsoft.com/office/drawing/2014/main" id="{E1149601-2F57-5669-9EA7-551D7DBB1287}"/>
              </a:ext>
            </a:extLst>
          </p:cNvPr>
          <p:cNvSpPr txBox="1"/>
          <p:nvPr/>
        </p:nvSpPr>
        <p:spPr>
          <a:xfrm>
            <a:off x="144966" y="837491"/>
            <a:ext cx="8920484" cy="707886"/>
          </a:xfrm>
          <a:prstGeom prst="rect">
            <a:avLst/>
          </a:prstGeom>
          <a:noFill/>
        </p:spPr>
        <p:txBody>
          <a:bodyPr wrap="square">
            <a:spAutoFit/>
          </a:bodyPr>
          <a:lstStyle/>
          <a:p>
            <a:pPr algn="ctr"/>
            <a:r>
              <a:rPr lang="en-US" sz="2000">
                <a:solidFill>
                  <a:srgbClr val="03669A"/>
                </a:solidFill>
              </a:rPr>
              <a:t>A SCARCITY OF “QUALIFIED” CANDIDATES IS THE MOST-OFTEN CITED REASON FOR HIRING CHALLENGES</a:t>
            </a:r>
          </a:p>
        </p:txBody>
      </p:sp>
    </p:spTree>
    <p:extLst>
      <p:ext uri="{BB962C8B-B14F-4D97-AF65-F5344CB8AC3E}">
        <p14:creationId xmlns:p14="http://schemas.microsoft.com/office/powerpoint/2010/main" val="40735402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descr="A picture containing text&#10;&#10;Description automatically generated">
            <a:extLst>
              <a:ext uri="{FF2B5EF4-FFF2-40B4-BE49-F238E27FC236}">
                <a16:creationId xmlns:a16="http://schemas.microsoft.com/office/drawing/2014/main" id="{27E54444-268D-B516-FD0F-338AA63E71D3}"/>
              </a:ext>
            </a:extLst>
          </p:cNvPr>
          <p:cNvPicPr>
            <a:picLocks noChangeAspect="1"/>
          </p:cNvPicPr>
          <p:nvPr/>
        </p:nvPicPr>
        <p:blipFill>
          <a:blip r:embed="rId2"/>
          <a:stretch>
            <a:fillRect/>
          </a:stretch>
        </p:blipFill>
        <p:spPr>
          <a:xfrm>
            <a:off x="8589341" y="3885878"/>
            <a:ext cx="476109" cy="474154"/>
          </a:xfrm>
          <a:prstGeom prst="rect">
            <a:avLst/>
          </a:prstGeom>
        </p:spPr>
      </p:pic>
      <p:sp>
        <p:nvSpPr>
          <p:cNvPr id="2" name="Rectangle 1">
            <a:extLst>
              <a:ext uri="{FF2B5EF4-FFF2-40B4-BE49-F238E27FC236}">
                <a16:creationId xmlns:a16="http://schemas.microsoft.com/office/drawing/2014/main" id="{A4D86587-3C0A-DD22-A8BE-2F5B5C978DB3}"/>
              </a:ext>
            </a:extLst>
          </p:cNvPr>
          <p:cNvSpPr/>
          <p:nvPr/>
        </p:nvSpPr>
        <p:spPr>
          <a:xfrm>
            <a:off x="176874" y="1472638"/>
            <a:ext cx="3095440" cy="2856167"/>
          </a:xfrm>
          <a:prstGeom prst="rect">
            <a:avLst/>
          </a:prstGeom>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3669A"/>
                </a:solidFill>
                <a:effectLst/>
                <a:uLnTx/>
                <a:uFillTx/>
                <a:latin typeface="Calibri"/>
                <a:ea typeface="+mn-ea"/>
                <a:cs typeface="+mn-cs"/>
              </a:rPr>
              <a:t>“Your most recent “non-traditional” hires have what types of professional backgrounds (select all that apply):”</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85CA"/>
              </a:solidFill>
              <a:effectLst/>
              <a:uLnTx/>
              <a:uFillTx/>
              <a:latin typeface="Calibri"/>
              <a:ea typeface="+mn-ea"/>
              <a:cs typeface="+mn-cs"/>
            </a:endParaRPr>
          </a:p>
          <a:p>
            <a:pPr marL="228600" marR="0" lvl="0" indent="-228600" algn="l" defTabSz="914400" rtl="0" eaLnBrk="1" fontAlgn="auto" latinLnBrk="0" hangingPunct="1">
              <a:lnSpc>
                <a:spcPct val="100000"/>
              </a:lnSpc>
              <a:spcBef>
                <a:spcPts val="0"/>
              </a:spcBef>
              <a:spcAft>
                <a:spcPts val="1200"/>
              </a:spcAft>
              <a:buClrTx/>
              <a:buSzTx/>
              <a:buFont typeface="Calibri Light" panose="020F0302020204030204" pitchFamily="34" charset="0"/>
              <a:buChar char="─"/>
              <a:tabLst/>
              <a:defRPr/>
            </a:pPr>
            <a:r>
              <a:rPr kumimoji="0" lang="en-US" sz="1200" b="0" i="0" u="none" strike="noStrike" kern="1200" cap="none" spc="0" normalizeH="0" baseline="0" noProof="0">
                <a:ln>
                  <a:noFill/>
                </a:ln>
                <a:solidFill>
                  <a:srgbClr val="3C3D3E"/>
                </a:solidFill>
                <a:effectLst/>
                <a:uLnTx/>
                <a:uFillTx/>
                <a:ea typeface="+mn-ea"/>
                <a:cs typeface="+mn-cs"/>
              </a:rPr>
              <a:t>Sales</a:t>
            </a:r>
            <a:r>
              <a:rPr lang="en-US" sz="1200">
                <a:solidFill>
                  <a:srgbClr val="3C3D3E"/>
                </a:solidFill>
              </a:rPr>
              <a:t> </a:t>
            </a:r>
            <a:r>
              <a:rPr kumimoji="0" lang="en-US" sz="1200" b="0" i="0" u="none" strike="noStrike" kern="1200" cap="none" spc="0" normalizeH="0" baseline="0" noProof="0">
                <a:ln>
                  <a:noFill/>
                </a:ln>
                <a:solidFill>
                  <a:srgbClr val="3C3D3E"/>
                </a:solidFill>
                <a:effectLst/>
                <a:uLnTx/>
                <a:uFillTx/>
                <a:ea typeface="+mn-ea"/>
                <a:cs typeface="+mn-cs"/>
              </a:rPr>
              <a:t>68%</a:t>
            </a:r>
          </a:p>
          <a:p>
            <a:pPr marL="228600" marR="0" lvl="0" indent="-228600" algn="l" defTabSz="914400" rtl="0" eaLnBrk="1" fontAlgn="auto" latinLnBrk="0" hangingPunct="1">
              <a:lnSpc>
                <a:spcPct val="100000"/>
              </a:lnSpc>
              <a:spcBef>
                <a:spcPts val="0"/>
              </a:spcBef>
              <a:spcAft>
                <a:spcPts val="1200"/>
              </a:spcAft>
              <a:buClrTx/>
              <a:buSzTx/>
              <a:buFont typeface="Calibri Light" panose="020F0302020204030204" pitchFamily="34" charset="0"/>
              <a:buChar char="─"/>
              <a:tabLst/>
              <a:defRPr/>
            </a:pPr>
            <a:r>
              <a:rPr kumimoji="0" lang="en-US" sz="1200" b="0" i="0" u="none" strike="noStrike" kern="1200" cap="none" spc="0" normalizeH="0" baseline="0" noProof="0">
                <a:ln>
                  <a:noFill/>
                </a:ln>
                <a:solidFill>
                  <a:srgbClr val="3C3D3E"/>
                </a:solidFill>
                <a:effectLst/>
                <a:uLnTx/>
                <a:uFillTx/>
                <a:ea typeface="+mn-ea"/>
                <a:cs typeface="+mn-cs"/>
              </a:rPr>
              <a:t>Marketing	57%</a:t>
            </a:r>
          </a:p>
          <a:p>
            <a:pPr marL="228600" marR="0" lvl="0" indent="-228600" algn="l" defTabSz="914400" rtl="0" eaLnBrk="1" fontAlgn="auto" latinLnBrk="0" hangingPunct="1">
              <a:lnSpc>
                <a:spcPct val="100000"/>
              </a:lnSpc>
              <a:spcBef>
                <a:spcPts val="0"/>
              </a:spcBef>
              <a:spcAft>
                <a:spcPts val="1200"/>
              </a:spcAft>
              <a:buClrTx/>
              <a:buSzTx/>
              <a:buFont typeface="Calibri Light" panose="020F0302020204030204" pitchFamily="34" charset="0"/>
              <a:buChar char="─"/>
              <a:tabLst/>
              <a:defRPr/>
            </a:pPr>
            <a:r>
              <a:rPr kumimoji="0" lang="en-US" sz="1200" b="0" i="0" u="none" strike="noStrike" kern="1200" cap="none" spc="0" normalizeH="0" baseline="0" noProof="0">
                <a:ln>
                  <a:noFill/>
                </a:ln>
                <a:solidFill>
                  <a:srgbClr val="3C3D3E"/>
                </a:solidFill>
                <a:effectLst/>
                <a:uLnTx/>
                <a:uFillTx/>
                <a:ea typeface="+mn-ea"/>
                <a:cs typeface="+mn-cs"/>
              </a:rPr>
              <a:t>Financial Services</a:t>
            </a:r>
            <a:r>
              <a:rPr lang="en-US" sz="1200">
                <a:solidFill>
                  <a:srgbClr val="3C3D3E"/>
                </a:solidFill>
              </a:rPr>
              <a:t> </a:t>
            </a:r>
            <a:r>
              <a:rPr kumimoji="0" lang="en-US" sz="1200" b="0" i="0" u="none" strike="noStrike" kern="1200" cap="none" spc="0" normalizeH="0" baseline="0" noProof="0">
                <a:ln>
                  <a:noFill/>
                </a:ln>
                <a:solidFill>
                  <a:srgbClr val="3C3D3E"/>
                </a:solidFill>
                <a:effectLst/>
                <a:uLnTx/>
                <a:uFillTx/>
                <a:ea typeface="+mn-ea"/>
                <a:cs typeface="+mn-cs"/>
              </a:rPr>
              <a:t>39%</a:t>
            </a:r>
          </a:p>
          <a:p>
            <a:pPr marL="228600" marR="0" lvl="0" indent="-228600" algn="l" defTabSz="914400" rtl="0" eaLnBrk="1" fontAlgn="auto" latinLnBrk="0" hangingPunct="1">
              <a:lnSpc>
                <a:spcPct val="100000"/>
              </a:lnSpc>
              <a:spcBef>
                <a:spcPts val="0"/>
              </a:spcBef>
              <a:spcAft>
                <a:spcPts val="1200"/>
              </a:spcAft>
              <a:buClrTx/>
              <a:buSzTx/>
              <a:buFont typeface="Calibri Light" panose="020F0302020204030204" pitchFamily="34" charset="0"/>
              <a:buChar char="─"/>
              <a:tabLst/>
              <a:defRPr/>
            </a:pPr>
            <a:r>
              <a:rPr kumimoji="0" lang="en-US" sz="1200" b="0" i="0" u="none" strike="noStrike" kern="1200" cap="none" spc="0" normalizeH="0" baseline="0" noProof="0">
                <a:ln>
                  <a:noFill/>
                </a:ln>
                <a:solidFill>
                  <a:srgbClr val="3C3D3E"/>
                </a:solidFill>
                <a:effectLst/>
                <a:uLnTx/>
                <a:uFillTx/>
                <a:ea typeface="+mn-ea"/>
                <a:cs typeface="+mn-cs"/>
              </a:rPr>
              <a:t>Academic</a:t>
            </a:r>
            <a:r>
              <a:rPr lang="en-US" sz="1200">
                <a:solidFill>
                  <a:srgbClr val="3C3D3E"/>
                </a:solidFill>
              </a:rPr>
              <a:t> </a:t>
            </a:r>
            <a:r>
              <a:rPr kumimoji="0" lang="en-US" sz="1200" b="0" i="0" u="none" strike="noStrike" kern="1200" cap="none" spc="0" normalizeH="0" baseline="0" noProof="0">
                <a:ln>
                  <a:noFill/>
                </a:ln>
                <a:solidFill>
                  <a:srgbClr val="3C3D3E"/>
                </a:solidFill>
                <a:effectLst/>
                <a:uLnTx/>
                <a:uFillTx/>
                <a:ea typeface="+mn-ea"/>
                <a:cs typeface="+mn-cs"/>
              </a:rPr>
              <a:t>29%</a:t>
            </a:r>
          </a:p>
          <a:p>
            <a:pPr marL="228600" marR="0" lvl="0" indent="-228600" algn="l" defTabSz="914400" rtl="0" eaLnBrk="1" fontAlgn="auto" latinLnBrk="0" hangingPunct="1">
              <a:lnSpc>
                <a:spcPct val="100000"/>
              </a:lnSpc>
              <a:spcBef>
                <a:spcPts val="0"/>
              </a:spcBef>
              <a:spcAft>
                <a:spcPts val="1200"/>
              </a:spcAft>
              <a:buClrTx/>
              <a:buSzTx/>
              <a:buFont typeface="Calibri Light" panose="020F0302020204030204" pitchFamily="34" charset="0"/>
              <a:buChar char="─"/>
              <a:tabLst/>
              <a:defRPr/>
            </a:pPr>
            <a:r>
              <a:rPr kumimoji="0" lang="en-US" sz="1200" b="0" i="0" u="none" strike="noStrike" kern="1200" cap="none" spc="0" normalizeH="0" baseline="0" noProof="0">
                <a:ln>
                  <a:noFill/>
                </a:ln>
                <a:solidFill>
                  <a:srgbClr val="3C3D3E"/>
                </a:solidFill>
                <a:effectLst/>
                <a:uLnTx/>
                <a:uFillTx/>
                <a:ea typeface="+mn-ea"/>
                <a:cs typeface="+mn-cs"/>
              </a:rPr>
              <a:t>Political Campaigns</a:t>
            </a:r>
            <a:r>
              <a:rPr lang="en-US" sz="1200">
                <a:solidFill>
                  <a:srgbClr val="3C3D3E"/>
                </a:solidFill>
              </a:rPr>
              <a:t> </a:t>
            </a:r>
            <a:r>
              <a:rPr kumimoji="0" lang="en-US" sz="1200" b="0" i="0" u="none" strike="noStrike" kern="1200" cap="none" spc="0" normalizeH="0" baseline="0" noProof="0">
                <a:ln>
                  <a:noFill/>
                </a:ln>
                <a:solidFill>
                  <a:srgbClr val="3C3D3E"/>
                </a:solidFill>
                <a:effectLst/>
                <a:uLnTx/>
                <a:uFillTx/>
                <a:ea typeface="+mn-ea"/>
                <a:cs typeface="+mn-cs"/>
              </a:rPr>
              <a:t>14%</a:t>
            </a:r>
          </a:p>
          <a:p>
            <a:pPr marL="228600" marR="0" lvl="0" indent="-228600" algn="l" defTabSz="914400" rtl="0" eaLnBrk="1" fontAlgn="auto" latinLnBrk="0" hangingPunct="1">
              <a:lnSpc>
                <a:spcPct val="100000"/>
              </a:lnSpc>
              <a:spcBef>
                <a:spcPts val="0"/>
              </a:spcBef>
              <a:spcAft>
                <a:spcPts val="1200"/>
              </a:spcAft>
              <a:buClrTx/>
              <a:buSzTx/>
              <a:buFont typeface="Calibri Light" panose="020F0302020204030204" pitchFamily="34" charset="0"/>
              <a:buChar char="─"/>
              <a:tabLst/>
              <a:defRPr/>
            </a:pPr>
            <a:r>
              <a:rPr kumimoji="0" lang="en-US" sz="1200" b="0" i="0" u="none" strike="noStrike" kern="1200" cap="none" spc="0" normalizeH="0" baseline="0" noProof="0">
                <a:ln>
                  <a:noFill/>
                </a:ln>
                <a:solidFill>
                  <a:srgbClr val="3C3D3E"/>
                </a:solidFill>
                <a:effectLst/>
                <a:uLnTx/>
                <a:uFillTx/>
                <a:ea typeface="+mn-ea"/>
                <a:cs typeface="+mn-cs"/>
              </a:rPr>
              <a:t>Other</a:t>
            </a:r>
            <a:r>
              <a:rPr lang="en-US" sz="1200">
                <a:solidFill>
                  <a:srgbClr val="3C3D3E"/>
                </a:solidFill>
              </a:rPr>
              <a:t> </a:t>
            </a:r>
            <a:r>
              <a:rPr kumimoji="0" lang="en-US" sz="1200" b="0" i="0" u="none" strike="noStrike" kern="1200" cap="none" spc="0" normalizeH="0" baseline="0" noProof="0">
                <a:ln>
                  <a:noFill/>
                </a:ln>
                <a:solidFill>
                  <a:srgbClr val="3C3D3E"/>
                </a:solidFill>
                <a:effectLst/>
                <a:uLnTx/>
                <a:uFillTx/>
                <a:ea typeface="+mn-ea"/>
                <a:cs typeface="+mn-cs"/>
              </a:rPr>
              <a:t>50%</a:t>
            </a:r>
          </a:p>
        </p:txBody>
      </p:sp>
      <p:grpSp>
        <p:nvGrpSpPr>
          <p:cNvPr id="3" name="Group 2">
            <a:extLst>
              <a:ext uri="{FF2B5EF4-FFF2-40B4-BE49-F238E27FC236}">
                <a16:creationId xmlns:a16="http://schemas.microsoft.com/office/drawing/2014/main" id="{87B5D6CB-373D-EBC1-4A1E-4FF28637209A}"/>
              </a:ext>
            </a:extLst>
          </p:cNvPr>
          <p:cNvGrpSpPr/>
          <p:nvPr/>
        </p:nvGrpSpPr>
        <p:grpSpPr>
          <a:xfrm>
            <a:off x="3272314" y="1315432"/>
            <a:ext cx="2093668" cy="3015535"/>
            <a:chOff x="5482132" y="2074688"/>
            <a:chExt cx="3738709" cy="5384908"/>
          </a:xfrm>
        </p:grpSpPr>
        <p:graphicFrame>
          <p:nvGraphicFramePr>
            <p:cNvPr id="4" name="Chart 3">
              <a:extLst>
                <a:ext uri="{FF2B5EF4-FFF2-40B4-BE49-F238E27FC236}">
                  <a16:creationId xmlns:a16="http://schemas.microsoft.com/office/drawing/2014/main" id="{79CC6363-C7EB-3478-C8AA-18539FAC2A86}"/>
                </a:ext>
              </a:extLst>
            </p:cNvPr>
            <p:cNvGraphicFramePr/>
            <p:nvPr>
              <p:extLst>
                <p:ext uri="{D42A27DB-BD31-4B8C-83A1-F6EECF244321}">
                  <p14:modId xmlns:p14="http://schemas.microsoft.com/office/powerpoint/2010/main" val="290826174"/>
                </p:ext>
              </p:extLst>
            </p:nvPr>
          </p:nvGraphicFramePr>
          <p:xfrm>
            <a:off x="5482132" y="2074688"/>
            <a:ext cx="3738709" cy="3241453"/>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a:extLst>
                <a:ext uri="{FF2B5EF4-FFF2-40B4-BE49-F238E27FC236}">
                  <a16:creationId xmlns:a16="http://schemas.microsoft.com/office/drawing/2014/main" id="{B228817B-A707-B2B8-D3E3-AEBF982264B6}"/>
                </a:ext>
              </a:extLst>
            </p:cNvPr>
            <p:cNvSpPr/>
            <p:nvPr/>
          </p:nvSpPr>
          <p:spPr>
            <a:xfrm>
              <a:off x="6768629" y="3403028"/>
              <a:ext cx="1231454" cy="714485"/>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85CA"/>
                  </a:solidFill>
                  <a:effectLst/>
                  <a:uLnTx/>
                  <a:uFillTx/>
                  <a:latin typeface="Calibri"/>
                  <a:ea typeface="+mn-ea"/>
                  <a:cs typeface="+mn-cs"/>
                </a:rPr>
                <a:t>64% </a:t>
              </a:r>
            </a:p>
          </p:txBody>
        </p:sp>
        <p:sp>
          <p:nvSpPr>
            <p:cNvPr id="6" name="Rectangle 5">
              <a:extLst>
                <a:ext uri="{FF2B5EF4-FFF2-40B4-BE49-F238E27FC236}">
                  <a16:creationId xmlns:a16="http://schemas.microsoft.com/office/drawing/2014/main" id="{8488606A-3EC3-6C60-27A9-9C3409C3D701}"/>
                </a:ext>
              </a:extLst>
            </p:cNvPr>
            <p:cNvSpPr/>
            <p:nvPr/>
          </p:nvSpPr>
          <p:spPr>
            <a:xfrm>
              <a:off x="5747658" y="5316142"/>
              <a:ext cx="3273398" cy="214345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C3D3E"/>
                  </a:solidFill>
                  <a:effectLst/>
                  <a:uLnTx/>
                  <a:uFillTx/>
                  <a:ea typeface="+mn-ea"/>
                  <a:cs typeface="+mn-cs"/>
                </a:rPr>
                <a:t>Our survey indicated more than 64% of respondents are intentionally recruiting non-traditional talent for direct fundraising positions</a:t>
              </a:r>
            </a:p>
          </p:txBody>
        </p:sp>
      </p:grpSp>
      <p:sp>
        <p:nvSpPr>
          <p:cNvPr id="7" name="Content Placeholder 3">
            <a:extLst>
              <a:ext uri="{FF2B5EF4-FFF2-40B4-BE49-F238E27FC236}">
                <a16:creationId xmlns:a16="http://schemas.microsoft.com/office/drawing/2014/main" id="{7103CD07-9625-3E9C-30D2-ECE8F60AACAC}"/>
              </a:ext>
            </a:extLst>
          </p:cNvPr>
          <p:cNvSpPr txBox="1">
            <a:spLocks/>
          </p:cNvSpPr>
          <p:nvPr/>
        </p:nvSpPr>
        <p:spPr>
          <a:xfrm>
            <a:off x="6682722" y="1760430"/>
            <a:ext cx="2338613" cy="2596606"/>
          </a:xfrm>
          <a:prstGeom prst="rect">
            <a:avLst/>
          </a:prstGeom>
        </p:spPr>
        <p:txBody>
          <a:bodyPr>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Font typeface="Arial" panose="020B0604020202020204" pitchFamily="34" charset="0"/>
              <a:buNone/>
            </a:pPr>
            <a:r>
              <a:rPr lang="en-US" sz="2200"/>
              <a:t>For transitions into fundraising, some career paths are more natural than others:</a:t>
            </a:r>
          </a:p>
          <a:p>
            <a:r>
              <a:rPr lang="en-US" sz="2200"/>
              <a:t>Bankers </a:t>
            </a:r>
          </a:p>
          <a:p>
            <a:r>
              <a:rPr lang="en-US" sz="2200"/>
              <a:t>Wealth Managers &amp; Financial Planners</a:t>
            </a:r>
          </a:p>
          <a:p>
            <a:r>
              <a:rPr lang="en-US" sz="2200"/>
              <a:t>Attorneys </a:t>
            </a:r>
          </a:p>
          <a:p>
            <a:r>
              <a:rPr lang="en-US" sz="2200"/>
              <a:t>Real Estate Brokers </a:t>
            </a:r>
          </a:p>
          <a:p>
            <a:r>
              <a:rPr lang="en-US" sz="2200"/>
              <a:t>Political Campaigners</a:t>
            </a:r>
          </a:p>
          <a:p>
            <a:r>
              <a:rPr lang="en-US" sz="2200"/>
              <a:t>Admissions Officers</a:t>
            </a:r>
          </a:p>
          <a:p>
            <a:endParaRPr lang="en-US"/>
          </a:p>
        </p:txBody>
      </p:sp>
      <p:pic>
        <p:nvPicPr>
          <p:cNvPr id="12" name="Graphic 11" descr="Briefcase">
            <a:extLst>
              <a:ext uri="{FF2B5EF4-FFF2-40B4-BE49-F238E27FC236}">
                <a16:creationId xmlns:a16="http://schemas.microsoft.com/office/drawing/2014/main" id="{AFAD03E2-69AA-5F8E-F9A2-E690BFC6B68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195991" y="1760430"/>
            <a:ext cx="343526" cy="343526"/>
          </a:xfrm>
          <a:prstGeom prst="rect">
            <a:avLst/>
          </a:prstGeom>
        </p:spPr>
      </p:pic>
      <p:sp>
        <p:nvSpPr>
          <p:cNvPr id="14" name="TextBox 13">
            <a:extLst>
              <a:ext uri="{FF2B5EF4-FFF2-40B4-BE49-F238E27FC236}">
                <a16:creationId xmlns:a16="http://schemas.microsoft.com/office/drawing/2014/main" id="{D9E193EF-7BF8-CBFE-7FFC-6F7CA36E7D3C}"/>
              </a:ext>
            </a:extLst>
          </p:cNvPr>
          <p:cNvSpPr txBox="1"/>
          <p:nvPr/>
        </p:nvSpPr>
        <p:spPr>
          <a:xfrm>
            <a:off x="176874" y="736136"/>
            <a:ext cx="8790252" cy="646331"/>
          </a:xfrm>
          <a:prstGeom prst="rect">
            <a:avLst/>
          </a:prstGeom>
          <a:noFill/>
        </p:spPr>
        <p:txBody>
          <a:bodyPr wrap="square">
            <a:spAutoFit/>
          </a:bodyPr>
          <a:lstStyle/>
          <a:p>
            <a:pPr algn="ctr"/>
            <a:r>
              <a:rPr lang="en-US" sz="1800">
                <a:solidFill>
                  <a:srgbClr val="03669A"/>
                </a:solidFill>
              </a:rPr>
              <a:t>THERE ARE A FEW COMMON CAREER SECTORS THAT PRODUCE MORE CANDIDATES MAKING THE SWITCH TO PHILANTHROPY</a:t>
            </a:r>
            <a:endParaRPr lang="en-US">
              <a:solidFill>
                <a:srgbClr val="03669A"/>
              </a:solidFill>
            </a:endParaRPr>
          </a:p>
        </p:txBody>
      </p:sp>
    </p:spTree>
    <p:extLst>
      <p:ext uri="{BB962C8B-B14F-4D97-AF65-F5344CB8AC3E}">
        <p14:creationId xmlns:p14="http://schemas.microsoft.com/office/powerpoint/2010/main" val="8648485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descr="A picture containing text&#10;&#10;Description automatically generated">
            <a:extLst>
              <a:ext uri="{FF2B5EF4-FFF2-40B4-BE49-F238E27FC236}">
                <a16:creationId xmlns:a16="http://schemas.microsoft.com/office/drawing/2014/main" id="{27E54444-268D-B516-FD0F-338AA63E71D3}"/>
              </a:ext>
            </a:extLst>
          </p:cNvPr>
          <p:cNvPicPr>
            <a:picLocks noChangeAspect="1"/>
          </p:cNvPicPr>
          <p:nvPr/>
        </p:nvPicPr>
        <p:blipFill>
          <a:blip r:embed="rId2"/>
          <a:stretch>
            <a:fillRect/>
          </a:stretch>
        </p:blipFill>
        <p:spPr>
          <a:xfrm>
            <a:off x="8589341" y="3885878"/>
            <a:ext cx="476109" cy="474154"/>
          </a:xfrm>
          <a:prstGeom prst="rect">
            <a:avLst/>
          </a:prstGeom>
        </p:spPr>
      </p:pic>
      <p:grpSp>
        <p:nvGrpSpPr>
          <p:cNvPr id="8" name="Group 7">
            <a:extLst>
              <a:ext uri="{FF2B5EF4-FFF2-40B4-BE49-F238E27FC236}">
                <a16:creationId xmlns:a16="http://schemas.microsoft.com/office/drawing/2014/main" id="{CFAE9FA5-32E9-5E75-B2C2-072622F4AB92}"/>
              </a:ext>
            </a:extLst>
          </p:cNvPr>
          <p:cNvGrpSpPr/>
          <p:nvPr/>
        </p:nvGrpSpPr>
        <p:grpSpPr>
          <a:xfrm>
            <a:off x="2758249" y="757999"/>
            <a:ext cx="3627501" cy="3627501"/>
            <a:chOff x="2952750" y="285750"/>
            <a:chExt cx="6286500" cy="6286500"/>
          </a:xfrm>
        </p:grpSpPr>
        <p:sp>
          <p:nvSpPr>
            <p:cNvPr id="9" name="Oval 8">
              <a:extLst>
                <a:ext uri="{FF2B5EF4-FFF2-40B4-BE49-F238E27FC236}">
                  <a16:creationId xmlns:a16="http://schemas.microsoft.com/office/drawing/2014/main" id="{761AC257-6D6B-0143-C8A0-68A21F74F156}"/>
                </a:ext>
              </a:extLst>
            </p:cNvPr>
            <p:cNvSpPr/>
            <p:nvPr/>
          </p:nvSpPr>
          <p:spPr>
            <a:xfrm>
              <a:off x="2952750" y="285750"/>
              <a:ext cx="6286500" cy="62865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A2DA6B3-A893-F959-E527-B8586ACEB11E}"/>
                </a:ext>
              </a:extLst>
            </p:cNvPr>
            <p:cNvSpPr/>
            <p:nvPr/>
          </p:nvSpPr>
          <p:spPr>
            <a:xfrm>
              <a:off x="3248026" y="581026"/>
              <a:ext cx="5695950" cy="5695950"/>
            </a:xfrm>
            <a:prstGeom prst="ellipse">
              <a:avLst/>
            </a:prstGeom>
            <a:solidFill>
              <a:srgbClr val="03669A"/>
            </a:solidFill>
            <a:ln w="28575">
              <a:solidFill>
                <a:srgbClr val="F8F8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6D96464-33B7-EC8F-984A-678418288706}"/>
                </a:ext>
              </a:extLst>
            </p:cNvPr>
            <p:cNvSpPr txBox="1"/>
            <p:nvPr/>
          </p:nvSpPr>
          <p:spPr>
            <a:xfrm>
              <a:off x="3248024" y="2933462"/>
              <a:ext cx="5695949" cy="2080184"/>
            </a:xfrm>
            <a:prstGeom prst="rect">
              <a:avLst/>
            </a:prstGeom>
            <a:noFill/>
          </p:spPr>
          <p:txBody>
            <a:bodyPr wrap="square" rtlCol="0">
              <a:spAutoFit/>
            </a:bodyPr>
            <a:lstStyle/>
            <a:p>
              <a:pPr algn="ctr"/>
              <a:r>
                <a:rPr lang="en-US" sz="2000" b="1">
                  <a:solidFill>
                    <a:srgbClr val="F8F8F8"/>
                  </a:solidFill>
                </a:rPr>
                <a:t>Retaining</a:t>
              </a:r>
            </a:p>
            <a:p>
              <a:pPr algn="ctr"/>
              <a:r>
                <a:rPr lang="en-US" sz="2000" b="1">
                  <a:solidFill>
                    <a:srgbClr val="F8F8F8"/>
                  </a:solidFill>
                </a:rPr>
                <a:t> Fundraising Talent</a:t>
              </a:r>
            </a:p>
            <a:p>
              <a:pPr algn="ctr"/>
              <a:endParaRPr lang="en-US" sz="3200">
                <a:solidFill>
                  <a:srgbClr val="0085CA"/>
                </a:solidFill>
                <a:latin typeface="Montserrat SemiBold" panose="00000700000000000000" pitchFamily="50" charset="0"/>
              </a:endParaRPr>
            </a:p>
          </p:txBody>
        </p:sp>
      </p:grpSp>
    </p:spTree>
    <p:extLst>
      <p:ext uri="{BB962C8B-B14F-4D97-AF65-F5344CB8AC3E}">
        <p14:creationId xmlns:p14="http://schemas.microsoft.com/office/powerpoint/2010/main" val="12249669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descr="A picture containing text&#10;&#10;Description automatically generated">
            <a:extLst>
              <a:ext uri="{FF2B5EF4-FFF2-40B4-BE49-F238E27FC236}">
                <a16:creationId xmlns:a16="http://schemas.microsoft.com/office/drawing/2014/main" id="{27E54444-268D-B516-FD0F-338AA63E71D3}"/>
              </a:ext>
            </a:extLst>
          </p:cNvPr>
          <p:cNvPicPr>
            <a:picLocks noChangeAspect="1"/>
          </p:cNvPicPr>
          <p:nvPr/>
        </p:nvPicPr>
        <p:blipFill>
          <a:blip r:embed="rId2"/>
          <a:stretch>
            <a:fillRect/>
          </a:stretch>
        </p:blipFill>
        <p:spPr>
          <a:xfrm>
            <a:off x="8589341" y="3885878"/>
            <a:ext cx="476109" cy="474154"/>
          </a:xfrm>
          <a:prstGeom prst="rect">
            <a:avLst/>
          </a:prstGeom>
        </p:spPr>
      </p:pic>
      <p:grpSp>
        <p:nvGrpSpPr>
          <p:cNvPr id="4" name="Group 3">
            <a:extLst>
              <a:ext uri="{FF2B5EF4-FFF2-40B4-BE49-F238E27FC236}">
                <a16:creationId xmlns:a16="http://schemas.microsoft.com/office/drawing/2014/main" id="{7FE079A6-66AC-DFAC-DBFB-C1A511CB0B80}"/>
              </a:ext>
            </a:extLst>
          </p:cNvPr>
          <p:cNvGrpSpPr/>
          <p:nvPr/>
        </p:nvGrpSpPr>
        <p:grpSpPr>
          <a:xfrm>
            <a:off x="1835809" y="1428843"/>
            <a:ext cx="5472381" cy="2694112"/>
            <a:chOff x="1198179" y="1153745"/>
            <a:chExt cx="6629530" cy="3263789"/>
          </a:xfrm>
        </p:grpSpPr>
        <p:sp>
          <p:nvSpPr>
            <p:cNvPr id="5" name="Rectangle 4">
              <a:extLst>
                <a:ext uri="{FF2B5EF4-FFF2-40B4-BE49-F238E27FC236}">
                  <a16:creationId xmlns:a16="http://schemas.microsoft.com/office/drawing/2014/main" id="{C325B967-8C6B-AFCA-63B2-6DE5A25FDCFC}"/>
                </a:ext>
              </a:extLst>
            </p:cNvPr>
            <p:cNvSpPr/>
            <p:nvPr/>
          </p:nvSpPr>
          <p:spPr>
            <a:xfrm>
              <a:off x="1198179" y="2840240"/>
              <a:ext cx="3255709" cy="1563464"/>
            </a:xfrm>
            <a:prstGeom prst="rect">
              <a:avLst/>
            </a:prstGeom>
            <a:solidFill>
              <a:srgbClr val="0366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a:extLst>
                <a:ext uri="{FF2B5EF4-FFF2-40B4-BE49-F238E27FC236}">
                  <a16:creationId xmlns:a16="http://schemas.microsoft.com/office/drawing/2014/main" id="{3BD4F8E5-E7CC-FC6B-AB7B-442A9A9F9C55}"/>
                </a:ext>
              </a:extLst>
            </p:cNvPr>
            <p:cNvSpPr/>
            <p:nvPr/>
          </p:nvSpPr>
          <p:spPr>
            <a:xfrm>
              <a:off x="1198179" y="1153745"/>
              <a:ext cx="3255709" cy="1563464"/>
            </a:xfrm>
            <a:prstGeom prst="rect">
              <a:avLst/>
            </a:prstGeom>
            <a:solidFill>
              <a:srgbClr val="F8F8F8"/>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1D80DEC7-9703-542D-69BA-2A5784CC9AF6}"/>
                </a:ext>
              </a:extLst>
            </p:cNvPr>
            <p:cNvSpPr/>
            <p:nvPr/>
          </p:nvSpPr>
          <p:spPr>
            <a:xfrm>
              <a:off x="4572000" y="2854071"/>
              <a:ext cx="3255708" cy="1563463"/>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050">
                <a:solidFill>
                  <a:schemeClr val="bg1"/>
                </a:solidFill>
              </a:endParaRPr>
            </a:p>
          </p:txBody>
        </p:sp>
        <p:sp>
          <p:nvSpPr>
            <p:cNvPr id="8" name="Rectangle 7">
              <a:extLst>
                <a:ext uri="{FF2B5EF4-FFF2-40B4-BE49-F238E27FC236}">
                  <a16:creationId xmlns:a16="http://schemas.microsoft.com/office/drawing/2014/main" id="{2C7A983C-517B-CFCA-E1AC-0CB6529A3A69}"/>
                </a:ext>
              </a:extLst>
            </p:cNvPr>
            <p:cNvSpPr/>
            <p:nvPr/>
          </p:nvSpPr>
          <p:spPr>
            <a:xfrm>
              <a:off x="4572000" y="1153745"/>
              <a:ext cx="3255709" cy="1563464"/>
            </a:xfrm>
            <a:prstGeom prst="rect">
              <a:avLst/>
            </a:prstGeom>
            <a:solidFill>
              <a:srgbClr val="0366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050">
                <a:solidFill>
                  <a:schemeClr val="bg1"/>
                </a:solidFill>
              </a:endParaRPr>
            </a:p>
          </p:txBody>
        </p:sp>
        <p:sp>
          <p:nvSpPr>
            <p:cNvPr id="16" name="TextBox 15">
              <a:extLst>
                <a:ext uri="{FF2B5EF4-FFF2-40B4-BE49-F238E27FC236}">
                  <a16:creationId xmlns:a16="http://schemas.microsoft.com/office/drawing/2014/main" id="{7C0ABC6A-62BD-1C7A-9223-2F857B35EF9D}"/>
                </a:ext>
              </a:extLst>
            </p:cNvPr>
            <p:cNvSpPr txBox="1"/>
            <p:nvPr/>
          </p:nvSpPr>
          <p:spPr>
            <a:xfrm>
              <a:off x="1387296" y="1626593"/>
              <a:ext cx="2877474" cy="885534"/>
            </a:xfrm>
            <a:prstGeom prst="rect">
              <a:avLst/>
            </a:prstGeom>
            <a:noFill/>
          </p:spPr>
          <p:txBody>
            <a:bodyPr wrap="square">
              <a:spAutoFit/>
            </a:bodyPr>
            <a:lstStyle/>
            <a:p>
              <a:r>
                <a:rPr lang="en-US" sz="1400">
                  <a:solidFill>
                    <a:srgbClr val="03669A"/>
                  </a:solidFill>
                </a:rPr>
                <a:t>Clearly describe roles and set reasonable expectations</a:t>
              </a:r>
            </a:p>
            <a:p>
              <a:pPr algn="ctr"/>
              <a:endParaRPr lang="en-US" sz="1350">
                <a:solidFill>
                  <a:srgbClr val="03669A"/>
                </a:solidFill>
              </a:endParaRPr>
            </a:p>
          </p:txBody>
        </p:sp>
        <p:sp>
          <p:nvSpPr>
            <p:cNvPr id="19" name="Oval 18">
              <a:extLst>
                <a:ext uri="{FF2B5EF4-FFF2-40B4-BE49-F238E27FC236}">
                  <a16:creationId xmlns:a16="http://schemas.microsoft.com/office/drawing/2014/main" id="{861DF030-9BAC-90E0-DF6F-094295BF3054}"/>
                </a:ext>
              </a:extLst>
            </p:cNvPr>
            <p:cNvSpPr/>
            <p:nvPr/>
          </p:nvSpPr>
          <p:spPr>
            <a:xfrm rot="5400000">
              <a:off x="4118710" y="2355366"/>
              <a:ext cx="745396" cy="747400"/>
            </a:xfrm>
            <a:prstGeom prst="ellipse">
              <a:avLst/>
            </a:prstGeom>
            <a:solidFill>
              <a:srgbClr val="03669A"/>
            </a:solidFill>
            <a:ln w="15875">
              <a:solidFill>
                <a:srgbClr val="03669A"/>
              </a:solidFill>
            </a:ln>
            <a:effectLst>
              <a:outerShdw blurRad="50800" dist="38100" dir="8100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sp>
        <p:nvSpPr>
          <p:cNvPr id="43" name="Title 1">
            <a:extLst>
              <a:ext uri="{FF2B5EF4-FFF2-40B4-BE49-F238E27FC236}">
                <a16:creationId xmlns:a16="http://schemas.microsoft.com/office/drawing/2014/main" id="{1DAB353C-E40C-B8A0-839D-DEE68F586170}"/>
              </a:ext>
            </a:extLst>
          </p:cNvPr>
          <p:cNvSpPr>
            <a:spLocks noGrp="1"/>
          </p:cNvSpPr>
          <p:nvPr>
            <p:ph type="title"/>
          </p:nvPr>
        </p:nvSpPr>
        <p:spPr>
          <a:xfrm>
            <a:off x="-1524000" y="837977"/>
            <a:ext cx="12192000" cy="799920"/>
          </a:xfrm>
        </p:spPr>
        <p:txBody>
          <a:bodyPr>
            <a:noAutofit/>
          </a:bodyPr>
          <a:lstStyle/>
          <a:p>
            <a:pPr algn="ctr"/>
            <a:r>
              <a:rPr lang="en-US" sz="2000">
                <a:solidFill>
                  <a:srgbClr val="03669A"/>
                </a:solidFill>
              </a:rPr>
              <a:t>HAVE CLEAR ROLE DESCRIPTIONS AND ACHIEVABLE GOALS</a:t>
            </a:r>
            <a:endParaRPr lang="en-US" sz="2800">
              <a:solidFill>
                <a:srgbClr val="03669A"/>
              </a:solidFill>
              <a:latin typeface="+mn-lt"/>
            </a:endParaRPr>
          </a:p>
        </p:txBody>
      </p:sp>
      <p:pic>
        <p:nvPicPr>
          <p:cNvPr id="44" name="Picture 43" descr="Icon&#10;&#10;Description automatically generated">
            <a:extLst>
              <a:ext uri="{FF2B5EF4-FFF2-40B4-BE49-F238E27FC236}">
                <a16:creationId xmlns:a16="http://schemas.microsoft.com/office/drawing/2014/main" id="{3AD016E9-1D1B-0D3C-D6BD-0807FA1E77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7861" y="2547410"/>
            <a:ext cx="392721" cy="363577"/>
          </a:xfrm>
          <a:prstGeom prst="rect">
            <a:avLst/>
          </a:prstGeom>
        </p:spPr>
      </p:pic>
      <p:sp>
        <p:nvSpPr>
          <p:cNvPr id="2" name="TextBox 1">
            <a:extLst>
              <a:ext uri="{FF2B5EF4-FFF2-40B4-BE49-F238E27FC236}">
                <a16:creationId xmlns:a16="http://schemas.microsoft.com/office/drawing/2014/main" id="{BA654983-B97D-4528-1657-3A245D0736E5}"/>
              </a:ext>
            </a:extLst>
          </p:cNvPr>
          <p:cNvSpPr txBox="1"/>
          <p:nvPr/>
        </p:nvSpPr>
        <p:spPr>
          <a:xfrm>
            <a:off x="4859435" y="1710047"/>
            <a:ext cx="2375226" cy="738664"/>
          </a:xfrm>
          <a:prstGeom prst="rect">
            <a:avLst/>
          </a:prstGeom>
          <a:noFill/>
        </p:spPr>
        <p:txBody>
          <a:bodyPr wrap="square">
            <a:spAutoFit/>
          </a:bodyPr>
          <a:lstStyle/>
          <a:p>
            <a:r>
              <a:rPr lang="en-US" sz="1400">
                <a:solidFill>
                  <a:schemeClr val="bg1"/>
                </a:solidFill>
              </a:rPr>
              <a:t>Provide MGOs metrics to achieve and reward those goals</a:t>
            </a:r>
          </a:p>
        </p:txBody>
      </p:sp>
      <p:sp>
        <p:nvSpPr>
          <p:cNvPr id="10" name="TextBox 9">
            <a:extLst>
              <a:ext uri="{FF2B5EF4-FFF2-40B4-BE49-F238E27FC236}">
                <a16:creationId xmlns:a16="http://schemas.microsoft.com/office/drawing/2014/main" id="{056FCB44-62F6-0F8E-2899-FB14E915420D}"/>
              </a:ext>
            </a:extLst>
          </p:cNvPr>
          <p:cNvSpPr txBox="1"/>
          <p:nvPr/>
        </p:nvSpPr>
        <p:spPr>
          <a:xfrm>
            <a:off x="2012221" y="3204644"/>
            <a:ext cx="2375226" cy="523220"/>
          </a:xfrm>
          <a:prstGeom prst="rect">
            <a:avLst/>
          </a:prstGeom>
          <a:noFill/>
        </p:spPr>
        <p:txBody>
          <a:bodyPr wrap="square">
            <a:spAutoFit/>
          </a:bodyPr>
          <a:lstStyle/>
          <a:p>
            <a:r>
              <a:rPr lang="en-US" sz="1400">
                <a:solidFill>
                  <a:schemeClr val="bg1"/>
                </a:solidFill>
              </a:rPr>
              <a:t>Create ambitious but achievable goals</a:t>
            </a:r>
            <a:endParaRPr lang="en-US" sz="1400" b="1">
              <a:solidFill>
                <a:schemeClr val="bg1"/>
              </a:solidFill>
            </a:endParaRPr>
          </a:p>
        </p:txBody>
      </p:sp>
      <p:sp>
        <p:nvSpPr>
          <p:cNvPr id="11" name="TextBox 10">
            <a:extLst>
              <a:ext uri="{FF2B5EF4-FFF2-40B4-BE49-F238E27FC236}">
                <a16:creationId xmlns:a16="http://schemas.microsoft.com/office/drawing/2014/main" id="{2E83E218-7FDC-EEFE-505F-E6FE893DDED1}"/>
              </a:ext>
            </a:extLst>
          </p:cNvPr>
          <p:cNvSpPr txBox="1"/>
          <p:nvPr/>
        </p:nvSpPr>
        <p:spPr>
          <a:xfrm>
            <a:off x="4774666" y="3216060"/>
            <a:ext cx="2522051" cy="523220"/>
          </a:xfrm>
          <a:prstGeom prst="rect">
            <a:avLst/>
          </a:prstGeom>
          <a:noFill/>
        </p:spPr>
        <p:txBody>
          <a:bodyPr wrap="square">
            <a:spAutoFit/>
          </a:bodyPr>
          <a:lstStyle/>
          <a:p>
            <a:r>
              <a:rPr lang="en-US" sz="1400">
                <a:solidFill>
                  <a:srgbClr val="03669A"/>
                </a:solidFill>
              </a:rPr>
              <a:t>Implement a formal review process</a:t>
            </a:r>
            <a:endParaRPr lang="en-US" sz="1400">
              <a:solidFill>
                <a:srgbClr val="03669A"/>
              </a:solidFill>
              <a:cs typeface="Calibri Light"/>
            </a:endParaRPr>
          </a:p>
        </p:txBody>
      </p:sp>
    </p:spTree>
    <p:extLst>
      <p:ext uri="{BB962C8B-B14F-4D97-AF65-F5344CB8AC3E}">
        <p14:creationId xmlns:p14="http://schemas.microsoft.com/office/powerpoint/2010/main" val="39932004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descr="A picture containing text&#10;&#10;Description automatically generated">
            <a:extLst>
              <a:ext uri="{FF2B5EF4-FFF2-40B4-BE49-F238E27FC236}">
                <a16:creationId xmlns:a16="http://schemas.microsoft.com/office/drawing/2014/main" id="{27E54444-268D-B516-FD0F-338AA63E71D3}"/>
              </a:ext>
            </a:extLst>
          </p:cNvPr>
          <p:cNvPicPr>
            <a:picLocks noChangeAspect="1"/>
          </p:cNvPicPr>
          <p:nvPr/>
        </p:nvPicPr>
        <p:blipFill>
          <a:blip r:embed="rId2"/>
          <a:stretch>
            <a:fillRect/>
          </a:stretch>
        </p:blipFill>
        <p:spPr>
          <a:xfrm>
            <a:off x="8589341" y="3885878"/>
            <a:ext cx="476109" cy="474154"/>
          </a:xfrm>
          <a:prstGeom prst="rect">
            <a:avLst/>
          </a:prstGeom>
        </p:spPr>
      </p:pic>
      <p:grpSp>
        <p:nvGrpSpPr>
          <p:cNvPr id="4" name="Group 3">
            <a:extLst>
              <a:ext uri="{FF2B5EF4-FFF2-40B4-BE49-F238E27FC236}">
                <a16:creationId xmlns:a16="http://schemas.microsoft.com/office/drawing/2014/main" id="{7FE079A6-66AC-DFAC-DBFB-C1A511CB0B80}"/>
              </a:ext>
            </a:extLst>
          </p:cNvPr>
          <p:cNvGrpSpPr/>
          <p:nvPr/>
        </p:nvGrpSpPr>
        <p:grpSpPr>
          <a:xfrm>
            <a:off x="1835809" y="1483707"/>
            <a:ext cx="5472381" cy="2694112"/>
            <a:chOff x="1198179" y="1153745"/>
            <a:chExt cx="6629530" cy="3263789"/>
          </a:xfrm>
        </p:grpSpPr>
        <p:sp>
          <p:nvSpPr>
            <p:cNvPr id="5" name="Rectangle 4">
              <a:extLst>
                <a:ext uri="{FF2B5EF4-FFF2-40B4-BE49-F238E27FC236}">
                  <a16:creationId xmlns:a16="http://schemas.microsoft.com/office/drawing/2014/main" id="{C325B967-8C6B-AFCA-63B2-6DE5A25FDCFC}"/>
                </a:ext>
              </a:extLst>
            </p:cNvPr>
            <p:cNvSpPr/>
            <p:nvPr/>
          </p:nvSpPr>
          <p:spPr>
            <a:xfrm>
              <a:off x="1198179" y="2840240"/>
              <a:ext cx="3255709" cy="1563464"/>
            </a:xfrm>
            <a:prstGeom prst="rect">
              <a:avLst/>
            </a:prstGeom>
            <a:solidFill>
              <a:srgbClr val="0366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a:extLst>
                <a:ext uri="{FF2B5EF4-FFF2-40B4-BE49-F238E27FC236}">
                  <a16:creationId xmlns:a16="http://schemas.microsoft.com/office/drawing/2014/main" id="{3BD4F8E5-E7CC-FC6B-AB7B-442A9A9F9C55}"/>
                </a:ext>
              </a:extLst>
            </p:cNvPr>
            <p:cNvSpPr/>
            <p:nvPr/>
          </p:nvSpPr>
          <p:spPr>
            <a:xfrm>
              <a:off x="1198179" y="1153745"/>
              <a:ext cx="3255709" cy="1563464"/>
            </a:xfrm>
            <a:prstGeom prst="rect">
              <a:avLst/>
            </a:prstGeom>
            <a:solidFill>
              <a:srgbClr val="F8F8F8"/>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1D80DEC7-9703-542D-69BA-2A5784CC9AF6}"/>
                </a:ext>
              </a:extLst>
            </p:cNvPr>
            <p:cNvSpPr/>
            <p:nvPr/>
          </p:nvSpPr>
          <p:spPr>
            <a:xfrm>
              <a:off x="4572000" y="2854071"/>
              <a:ext cx="3255708" cy="1563463"/>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050">
                <a:solidFill>
                  <a:schemeClr val="bg1"/>
                </a:solidFill>
              </a:endParaRPr>
            </a:p>
          </p:txBody>
        </p:sp>
        <p:sp>
          <p:nvSpPr>
            <p:cNvPr id="8" name="Rectangle 7">
              <a:extLst>
                <a:ext uri="{FF2B5EF4-FFF2-40B4-BE49-F238E27FC236}">
                  <a16:creationId xmlns:a16="http://schemas.microsoft.com/office/drawing/2014/main" id="{2C7A983C-517B-CFCA-E1AC-0CB6529A3A69}"/>
                </a:ext>
              </a:extLst>
            </p:cNvPr>
            <p:cNvSpPr/>
            <p:nvPr/>
          </p:nvSpPr>
          <p:spPr>
            <a:xfrm>
              <a:off x="4572000" y="1153745"/>
              <a:ext cx="3255709" cy="1563464"/>
            </a:xfrm>
            <a:prstGeom prst="rect">
              <a:avLst/>
            </a:prstGeom>
            <a:solidFill>
              <a:srgbClr val="0366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050">
                <a:solidFill>
                  <a:schemeClr val="bg1"/>
                </a:solidFill>
              </a:endParaRPr>
            </a:p>
          </p:txBody>
        </p:sp>
        <p:sp>
          <p:nvSpPr>
            <p:cNvPr id="16" name="TextBox 15">
              <a:extLst>
                <a:ext uri="{FF2B5EF4-FFF2-40B4-BE49-F238E27FC236}">
                  <a16:creationId xmlns:a16="http://schemas.microsoft.com/office/drawing/2014/main" id="{7C0ABC6A-62BD-1C7A-9223-2F857B35EF9D}"/>
                </a:ext>
              </a:extLst>
            </p:cNvPr>
            <p:cNvSpPr txBox="1"/>
            <p:nvPr/>
          </p:nvSpPr>
          <p:spPr>
            <a:xfrm>
              <a:off x="1816141" y="1780872"/>
              <a:ext cx="2877474" cy="624535"/>
            </a:xfrm>
            <a:prstGeom prst="rect">
              <a:avLst/>
            </a:prstGeom>
            <a:noFill/>
          </p:spPr>
          <p:txBody>
            <a:bodyPr wrap="square">
              <a:spAutoFit/>
            </a:bodyPr>
            <a:lstStyle/>
            <a:p>
              <a:r>
                <a:rPr lang="en-US" sz="1400">
                  <a:solidFill>
                    <a:srgbClr val="03669A"/>
                  </a:solidFill>
                </a:rPr>
                <a:t>Assess their skillset</a:t>
              </a:r>
            </a:p>
            <a:p>
              <a:pPr algn="ctr"/>
              <a:endParaRPr lang="en-US" sz="1350">
                <a:solidFill>
                  <a:srgbClr val="03669A"/>
                </a:solidFill>
              </a:endParaRPr>
            </a:p>
          </p:txBody>
        </p:sp>
        <p:sp>
          <p:nvSpPr>
            <p:cNvPr id="19" name="Oval 18">
              <a:extLst>
                <a:ext uri="{FF2B5EF4-FFF2-40B4-BE49-F238E27FC236}">
                  <a16:creationId xmlns:a16="http://schemas.microsoft.com/office/drawing/2014/main" id="{861DF030-9BAC-90E0-DF6F-094295BF3054}"/>
                </a:ext>
              </a:extLst>
            </p:cNvPr>
            <p:cNvSpPr/>
            <p:nvPr/>
          </p:nvSpPr>
          <p:spPr>
            <a:xfrm rot="5400000">
              <a:off x="4118710" y="2355365"/>
              <a:ext cx="745396" cy="747400"/>
            </a:xfrm>
            <a:prstGeom prst="ellipse">
              <a:avLst/>
            </a:prstGeom>
            <a:solidFill>
              <a:srgbClr val="03669A"/>
            </a:solidFill>
            <a:ln w="15875">
              <a:solidFill>
                <a:srgbClr val="03669A"/>
              </a:solidFill>
            </a:ln>
            <a:effectLst>
              <a:outerShdw blurRad="50800" dist="38100" dir="8100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sp>
        <p:nvSpPr>
          <p:cNvPr id="43" name="Title 1">
            <a:extLst>
              <a:ext uri="{FF2B5EF4-FFF2-40B4-BE49-F238E27FC236}">
                <a16:creationId xmlns:a16="http://schemas.microsoft.com/office/drawing/2014/main" id="{1DAB353C-E40C-B8A0-839D-DEE68F586170}"/>
              </a:ext>
            </a:extLst>
          </p:cNvPr>
          <p:cNvSpPr>
            <a:spLocks noGrp="1"/>
          </p:cNvSpPr>
          <p:nvPr>
            <p:ph type="title"/>
          </p:nvPr>
        </p:nvSpPr>
        <p:spPr>
          <a:xfrm>
            <a:off x="-1524000" y="810545"/>
            <a:ext cx="12192000" cy="799920"/>
          </a:xfrm>
        </p:spPr>
        <p:txBody>
          <a:bodyPr lIns="91440" tIns="45720" rIns="91440" bIns="45720" anchor="t">
            <a:noAutofit/>
          </a:bodyPr>
          <a:lstStyle/>
          <a:p>
            <a:pPr algn="ctr"/>
            <a:r>
              <a:rPr lang="en-US" sz="2000">
                <a:solidFill>
                  <a:srgbClr val="03669A"/>
                </a:solidFill>
                <a:latin typeface="Gotham Medium"/>
              </a:rPr>
              <a:t>CONTINUOUS LEARNING ENSURES GREATER LOYALTY AND RETENTION</a:t>
            </a:r>
          </a:p>
        </p:txBody>
      </p:sp>
      <p:sp>
        <p:nvSpPr>
          <p:cNvPr id="2" name="TextBox 1">
            <a:extLst>
              <a:ext uri="{FF2B5EF4-FFF2-40B4-BE49-F238E27FC236}">
                <a16:creationId xmlns:a16="http://schemas.microsoft.com/office/drawing/2014/main" id="{BA654983-B97D-4528-1657-3A245D0736E5}"/>
              </a:ext>
            </a:extLst>
          </p:cNvPr>
          <p:cNvSpPr txBox="1"/>
          <p:nvPr/>
        </p:nvSpPr>
        <p:spPr>
          <a:xfrm>
            <a:off x="4946388" y="1927364"/>
            <a:ext cx="2375226" cy="307777"/>
          </a:xfrm>
          <a:prstGeom prst="rect">
            <a:avLst/>
          </a:prstGeom>
          <a:noFill/>
        </p:spPr>
        <p:txBody>
          <a:bodyPr wrap="square">
            <a:spAutoFit/>
          </a:bodyPr>
          <a:lstStyle/>
          <a:p>
            <a:r>
              <a:rPr lang="en-US" sz="1400">
                <a:solidFill>
                  <a:schemeClr val="bg1"/>
                </a:solidFill>
              </a:rPr>
              <a:t>Chart the job they want</a:t>
            </a:r>
          </a:p>
        </p:txBody>
      </p:sp>
      <p:sp>
        <p:nvSpPr>
          <p:cNvPr id="10" name="TextBox 9">
            <a:extLst>
              <a:ext uri="{FF2B5EF4-FFF2-40B4-BE49-F238E27FC236}">
                <a16:creationId xmlns:a16="http://schemas.microsoft.com/office/drawing/2014/main" id="{056FCB44-62F6-0F8E-2899-FB14E915420D}"/>
              </a:ext>
            </a:extLst>
          </p:cNvPr>
          <p:cNvSpPr txBox="1"/>
          <p:nvPr/>
        </p:nvSpPr>
        <p:spPr>
          <a:xfrm>
            <a:off x="2055050" y="3323781"/>
            <a:ext cx="2375226" cy="307777"/>
          </a:xfrm>
          <a:prstGeom prst="rect">
            <a:avLst/>
          </a:prstGeom>
          <a:noFill/>
        </p:spPr>
        <p:txBody>
          <a:bodyPr wrap="square">
            <a:spAutoFit/>
          </a:bodyPr>
          <a:lstStyle/>
          <a:p>
            <a:r>
              <a:rPr lang="en-US" sz="1400">
                <a:solidFill>
                  <a:schemeClr val="bg1"/>
                </a:solidFill>
              </a:rPr>
              <a:t>Identify gaps and fill them</a:t>
            </a:r>
            <a:endParaRPr lang="en-US" sz="1400" b="1">
              <a:solidFill>
                <a:schemeClr val="bg1"/>
              </a:solidFill>
            </a:endParaRPr>
          </a:p>
        </p:txBody>
      </p:sp>
      <p:sp>
        <p:nvSpPr>
          <p:cNvPr id="11" name="TextBox 10">
            <a:extLst>
              <a:ext uri="{FF2B5EF4-FFF2-40B4-BE49-F238E27FC236}">
                <a16:creationId xmlns:a16="http://schemas.microsoft.com/office/drawing/2014/main" id="{2E83E218-7FDC-EEFE-505F-E6FE893DDED1}"/>
              </a:ext>
            </a:extLst>
          </p:cNvPr>
          <p:cNvSpPr txBox="1"/>
          <p:nvPr/>
        </p:nvSpPr>
        <p:spPr>
          <a:xfrm>
            <a:off x="4774666" y="3216060"/>
            <a:ext cx="2522051" cy="523220"/>
          </a:xfrm>
          <a:prstGeom prst="rect">
            <a:avLst/>
          </a:prstGeom>
          <a:noFill/>
        </p:spPr>
        <p:txBody>
          <a:bodyPr wrap="square">
            <a:spAutoFit/>
          </a:bodyPr>
          <a:lstStyle/>
          <a:p>
            <a:r>
              <a:rPr lang="en-US" sz="1400">
                <a:solidFill>
                  <a:srgbClr val="03669A"/>
                </a:solidFill>
              </a:rPr>
              <a:t>Know their commitment to learning will be rewarded</a:t>
            </a:r>
            <a:endParaRPr lang="en-US" sz="1400">
              <a:solidFill>
                <a:srgbClr val="03669A"/>
              </a:solidFill>
              <a:cs typeface="Calibri Light"/>
            </a:endParaRPr>
          </a:p>
        </p:txBody>
      </p:sp>
      <p:grpSp>
        <p:nvGrpSpPr>
          <p:cNvPr id="3" name="Group 2">
            <a:extLst>
              <a:ext uri="{FF2B5EF4-FFF2-40B4-BE49-F238E27FC236}">
                <a16:creationId xmlns:a16="http://schemas.microsoft.com/office/drawing/2014/main" id="{E395AF43-B230-BD4F-B368-B54600011E0E}"/>
              </a:ext>
            </a:extLst>
          </p:cNvPr>
          <p:cNvGrpSpPr/>
          <p:nvPr/>
        </p:nvGrpSpPr>
        <p:grpSpPr>
          <a:xfrm>
            <a:off x="4376651" y="2577794"/>
            <a:ext cx="390698" cy="375961"/>
            <a:chOff x="7486584" y="2340724"/>
            <a:chExt cx="866384" cy="864499"/>
          </a:xfrm>
          <a:solidFill>
            <a:schemeClr val="bg1"/>
          </a:solidFill>
        </p:grpSpPr>
        <p:sp>
          <p:nvSpPr>
            <p:cNvPr id="9" name="Freeform 8">
              <a:extLst>
                <a:ext uri="{FF2B5EF4-FFF2-40B4-BE49-F238E27FC236}">
                  <a16:creationId xmlns:a16="http://schemas.microsoft.com/office/drawing/2014/main" id="{BCF1491B-0407-CA7F-982F-A30132ED3353}"/>
                </a:ext>
              </a:extLst>
            </p:cNvPr>
            <p:cNvSpPr>
              <a:spLocks/>
            </p:cNvSpPr>
            <p:nvPr/>
          </p:nvSpPr>
          <p:spPr bwMode="auto">
            <a:xfrm>
              <a:off x="7841442" y="2606869"/>
              <a:ext cx="245381" cy="245382"/>
            </a:xfrm>
            <a:custGeom>
              <a:avLst/>
              <a:gdLst>
                <a:gd name="T0" fmla="*/ 1 w 50"/>
                <a:gd name="T1" fmla="*/ 43 h 50"/>
                <a:gd name="T2" fmla="*/ 1 w 50"/>
                <a:gd name="T3" fmla="*/ 49 h 50"/>
                <a:gd name="T4" fmla="*/ 4 w 50"/>
                <a:gd name="T5" fmla="*/ 50 h 50"/>
                <a:gd name="T6" fmla="*/ 7 w 50"/>
                <a:gd name="T7" fmla="*/ 49 h 50"/>
                <a:gd name="T8" fmla="*/ 50 w 50"/>
                <a:gd name="T9" fmla="*/ 6 h 50"/>
                <a:gd name="T10" fmla="*/ 44 w 50"/>
                <a:gd name="T11" fmla="*/ 6 h 50"/>
                <a:gd name="T12" fmla="*/ 44 w 50"/>
                <a:gd name="T13" fmla="*/ 0 h 50"/>
                <a:gd name="T14" fmla="*/ 1 w 50"/>
                <a:gd name="T15" fmla="*/ 43 h 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50">
                  <a:moveTo>
                    <a:pt x="1" y="43"/>
                  </a:moveTo>
                  <a:cubicBezTo>
                    <a:pt x="0" y="45"/>
                    <a:pt x="0" y="47"/>
                    <a:pt x="1" y="49"/>
                  </a:cubicBezTo>
                  <a:cubicBezTo>
                    <a:pt x="2" y="50"/>
                    <a:pt x="3" y="50"/>
                    <a:pt x="4" y="50"/>
                  </a:cubicBezTo>
                  <a:cubicBezTo>
                    <a:pt x="5" y="50"/>
                    <a:pt x="6" y="50"/>
                    <a:pt x="7" y="49"/>
                  </a:cubicBezTo>
                  <a:cubicBezTo>
                    <a:pt x="50" y="6"/>
                    <a:pt x="50" y="6"/>
                    <a:pt x="50" y="6"/>
                  </a:cubicBezTo>
                  <a:cubicBezTo>
                    <a:pt x="44" y="6"/>
                    <a:pt x="44" y="6"/>
                    <a:pt x="44" y="6"/>
                  </a:cubicBezTo>
                  <a:cubicBezTo>
                    <a:pt x="44" y="0"/>
                    <a:pt x="44" y="0"/>
                    <a:pt x="44" y="0"/>
                  </a:cubicBezTo>
                  <a:lnTo>
                    <a:pt x="1"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sp>
          <p:nvSpPr>
            <p:cNvPr id="12" name="Freeform 11">
              <a:extLst>
                <a:ext uri="{FF2B5EF4-FFF2-40B4-BE49-F238E27FC236}">
                  <a16:creationId xmlns:a16="http://schemas.microsoft.com/office/drawing/2014/main" id="{6F92B388-8989-1032-BAA6-162045CFCC21}"/>
                </a:ext>
              </a:extLst>
            </p:cNvPr>
            <p:cNvSpPr>
              <a:spLocks/>
            </p:cNvSpPr>
            <p:nvPr/>
          </p:nvSpPr>
          <p:spPr bwMode="auto">
            <a:xfrm>
              <a:off x="7486584" y="2459640"/>
              <a:ext cx="747470" cy="745583"/>
            </a:xfrm>
            <a:custGeom>
              <a:avLst/>
              <a:gdLst>
                <a:gd name="T0" fmla="*/ 131 w 152"/>
                <a:gd name="T1" fmla="*/ 36 h 152"/>
                <a:gd name="T2" fmla="*/ 144 w 152"/>
                <a:gd name="T3" fmla="*/ 76 h 152"/>
                <a:gd name="T4" fmla="*/ 124 w 152"/>
                <a:gd name="T5" fmla="*/ 124 h 152"/>
                <a:gd name="T6" fmla="*/ 76 w 152"/>
                <a:gd name="T7" fmla="*/ 144 h 152"/>
                <a:gd name="T8" fmla="*/ 8 w 152"/>
                <a:gd name="T9" fmla="*/ 76 h 152"/>
                <a:gd name="T10" fmla="*/ 76 w 152"/>
                <a:gd name="T11" fmla="*/ 8 h 152"/>
                <a:gd name="T12" fmla="*/ 116 w 152"/>
                <a:gd name="T13" fmla="*/ 21 h 152"/>
                <a:gd name="T14" fmla="*/ 116 w 152"/>
                <a:gd name="T15" fmla="*/ 12 h 152"/>
                <a:gd name="T16" fmla="*/ 76 w 152"/>
                <a:gd name="T17" fmla="*/ 0 h 152"/>
                <a:gd name="T18" fmla="*/ 0 w 152"/>
                <a:gd name="T19" fmla="*/ 76 h 152"/>
                <a:gd name="T20" fmla="*/ 76 w 152"/>
                <a:gd name="T21" fmla="*/ 152 h 152"/>
                <a:gd name="T22" fmla="*/ 130 w 152"/>
                <a:gd name="T23" fmla="*/ 130 h 152"/>
                <a:gd name="T24" fmla="*/ 152 w 152"/>
                <a:gd name="T25" fmla="*/ 76 h 152"/>
                <a:gd name="T26" fmla="*/ 140 w 152"/>
                <a:gd name="T27" fmla="*/ 36 h 152"/>
                <a:gd name="T28" fmla="*/ 131 w 152"/>
                <a:gd name="T29" fmla="*/ 3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2" h="152">
                  <a:moveTo>
                    <a:pt x="131" y="36"/>
                  </a:moveTo>
                  <a:cubicBezTo>
                    <a:pt x="139" y="47"/>
                    <a:pt x="144" y="61"/>
                    <a:pt x="144" y="76"/>
                  </a:cubicBezTo>
                  <a:cubicBezTo>
                    <a:pt x="144" y="94"/>
                    <a:pt x="137" y="111"/>
                    <a:pt x="124" y="124"/>
                  </a:cubicBezTo>
                  <a:cubicBezTo>
                    <a:pt x="111" y="137"/>
                    <a:pt x="94" y="144"/>
                    <a:pt x="76" y="144"/>
                  </a:cubicBezTo>
                  <a:cubicBezTo>
                    <a:pt x="39" y="144"/>
                    <a:pt x="8" y="113"/>
                    <a:pt x="8" y="76"/>
                  </a:cubicBezTo>
                  <a:cubicBezTo>
                    <a:pt x="8" y="39"/>
                    <a:pt x="39" y="8"/>
                    <a:pt x="76" y="8"/>
                  </a:cubicBezTo>
                  <a:cubicBezTo>
                    <a:pt x="91" y="8"/>
                    <a:pt x="105" y="13"/>
                    <a:pt x="116" y="21"/>
                  </a:cubicBezTo>
                  <a:cubicBezTo>
                    <a:pt x="116" y="12"/>
                    <a:pt x="116" y="12"/>
                    <a:pt x="116" y="12"/>
                  </a:cubicBezTo>
                  <a:cubicBezTo>
                    <a:pt x="104" y="4"/>
                    <a:pt x="91" y="0"/>
                    <a:pt x="76" y="0"/>
                  </a:cubicBezTo>
                  <a:cubicBezTo>
                    <a:pt x="34" y="0"/>
                    <a:pt x="0" y="34"/>
                    <a:pt x="0" y="76"/>
                  </a:cubicBezTo>
                  <a:cubicBezTo>
                    <a:pt x="0" y="118"/>
                    <a:pt x="34" y="152"/>
                    <a:pt x="76" y="152"/>
                  </a:cubicBezTo>
                  <a:cubicBezTo>
                    <a:pt x="96" y="152"/>
                    <a:pt x="115" y="144"/>
                    <a:pt x="130" y="130"/>
                  </a:cubicBezTo>
                  <a:cubicBezTo>
                    <a:pt x="144" y="115"/>
                    <a:pt x="152" y="96"/>
                    <a:pt x="152" y="76"/>
                  </a:cubicBezTo>
                  <a:cubicBezTo>
                    <a:pt x="152" y="61"/>
                    <a:pt x="148" y="48"/>
                    <a:pt x="140" y="36"/>
                  </a:cubicBezTo>
                  <a:lnTo>
                    <a:pt x="131"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sp>
          <p:nvSpPr>
            <p:cNvPr id="13" name="Freeform 12">
              <a:extLst>
                <a:ext uri="{FF2B5EF4-FFF2-40B4-BE49-F238E27FC236}">
                  <a16:creationId xmlns:a16="http://schemas.microsoft.com/office/drawing/2014/main" id="{8C112F76-26A4-255B-C81D-AE2604DC596F}"/>
                </a:ext>
              </a:extLst>
            </p:cNvPr>
            <p:cNvSpPr>
              <a:spLocks noEditPoints="1"/>
            </p:cNvSpPr>
            <p:nvPr/>
          </p:nvSpPr>
          <p:spPr bwMode="auto">
            <a:xfrm>
              <a:off x="8037747" y="2340724"/>
              <a:ext cx="315221" cy="315222"/>
            </a:xfrm>
            <a:custGeom>
              <a:avLst/>
              <a:gdLst>
                <a:gd name="T0" fmla="*/ 32 w 64"/>
                <a:gd name="T1" fmla="*/ 64 h 64"/>
                <a:gd name="T2" fmla="*/ 4 w 64"/>
                <a:gd name="T3" fmla="*/ 64 h 64"/>
                <a:gd name="T4" fmla="*/ 0 w 64"/>
                <a:gd name="T5" fmla="*/ 60 h 64"/>
                <a:gd name="T6" fmla="*/ 0 w 64"/>
                <a:gd name="T7" fmla="*/ 32 h 64"/>
                <a:gd name="T8" fmla="*/ 1 w 64"/>
                <a:gd name="T9" fmla="*/ 29 h 64"/>
                <a:gd name="T10" fmla="*/ 29 w 64"/>
                <a:gd name="T11" fmla="*/ 1 h 64"/>
                <a:gd name="T12" fmla="*/ 34 w 64"/>
                <a:gd name="T13" fmla="*/ 0 h 64"/>
                <a:gd name="T14" fmla="*/ 36 w 64"/>
                <a:gd name="T15" fmla="*/ 4 h 64"/>
                <a:gd name="T16" fmla="*/ 36 w 64"/>
                <a:gd name="T17" fmla="*/ 28 h 64"/>
                <a:gd name="T18" fmla="*/ 60 w 64"/>
                <a:gd name="T19" fmla="*/ 28 h 64"/>
                <a:gd name="T20" fmla="*/ 64 w 64"/>
                <a:gd name="T21" fmla="*/ 30 h 64"/>
                <a:gd name="T22" fmla="*/ 63 w 64"/>
                <a:gd name="T23" fmla="*/ 35 h 64"/>
                <a:gd name="T24" fmla="*/ 35 w 64"/>
                <a:gd name="T25" fmla="*/ 63 h 64"/>
                <a:gd name="T26" fmla="*/ 32 w 64"/>
                <a:gd name="T27" fmla="*/ 64 h 64"/>
                <a:gd name="T28" fmla="*/ 8 w 64"/>
                <a:gd name="T29" fmla="*/ 56 h 64"/>
                <a:gd name="T30" fmla="*/ 30 w 64"/>
                <a:gd name="T31" fmla="*/ 56 h 64"/>
                <a:gd name="T32" fmla="*/ 50 w 64"/>
                <a:gd name="T33" fmla="*/ 36 h 64"/>
                <a:gd name="T34" fmla="*/ 32 w 64"/>
                <a:gd name="T35" fmla="*/ 36 h 64"/>
                <a:gd name="T36" fmla="*/ 28 w 64"/>
                <a:gd name="T37" fmla="*/ 32 h 64"/>
                <a:gd name="T38" fmla="*/ 28 w 64"/>
                <a:gd name="T39" fmla="*/ 14 h 64"/>
                <a:gd name="T40" fmla="*/ 8 w 64"/>
                <a:gd name="T41" fmla="*/ 34 h 64"/>
                <a:gd name="T42" fmla="*/ 8 w 64"/>
                <a:gd name="T43" fmla="*/ 5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4" h="64">
                  <a:moveTo>
                    <a:pt x="32" y="64"/>
                  </a:moveTo>
                  <a:cubicBezTo>
                    <a:pt x="4" y="64"/>
                    <a:pt x="4" y="64"/>
                    <a:pt x="4" y="64"/>
                  </a:cubicBezTo>
                  <a:cubicBezTo>
                    <a:pt x="2" y="64"/>
                    <a:pt x="0" y="62"/>
                    <a:pt x="0" y="60"/>
                  </a:cubicBezTo>
                  <a:cubicBezTo>
                    <a:pt x="0" y="32"/>
                    <a:pt x="0" y="32"/>
                    <a:pt x="0" y="32"/>
                  </a:cubicBezTo>
                  <a:cubicBezTo>
                    <a:pt x="0" y="31"/>
                    <a:pt x="0" y="30"/>
                    <a:pt x="1" y="29"/>
                  </a:cubicBezTo>
                  <a:cubicBezTo>
                    <a:pt x="29" y="1"/>
                    <a:pt x="29" y="1"/>
                    <a:pt x="29" y="1"/>
                  </a:cubicBezTo>
                  <a:cubicBezTo>
                    <a:pt x="30" y="0"/>
                    <a:pt x="32" y="0"/>
                    <a:pt x="34" y="0"/>
                  </a:cubicBezTo>
                  <a:cubicBezTo>
                    <a:pt x="35" y="1"/>
                    <a:pt x="36" y="2"/>
                    <a:pt x="36" y="4"/>
                  </a:cubicBezTo>
                  <a:cubicBezTo>
                    <a:pt x="36" y="28"/>
                    <a:pt x="36" y="28"/>
                    <a:pt x="36" y="28"/>
                  </a:cubicBezTo>
                  <a:cubicBezTo>
                    <a:pt x="60" y="28"/>
                    <a:pt x="60" y="28"/>
                    <a:pt x="60" y="28"/>
                  </a:cubicBezTo>
                  <a:cubicBezTo>
                    <a:pt x="62" y="28"/>
                    <a:pt x="63" y="29"/>
                    <a:pt x="64" y="30"/>
                  </a:cubicBezTo>
                  <a:cubicBezTo>
                    <a:pt x="64" y="32"/>
                    <a:pt x="64" y="34"/>
                    <a:pt x="63" y="35"/>
                  </a:cubicBezTo>
                  <a:cubicBezTo>
                    <a:pt x="35" y="63"/>
                    <a:pt x="35" y="63"/>
                    <a:pt x="35" y="63"/>
                  </a:cubicBezTo>
                  <a:cubicBezTo>
                    <a:pt x="34" y="64"/>
                    <a:pt x="33" y="64"/>
                    <a:pt x="32" y="64"/>
                  </a:cubicBezTo>
                  <a:close/>
                  <a:moveTo>
                    <a:pt x="8" y="56"/>
                  </a:moveTo>
                  <a:cubicBezTo>
                    <a:pt x="30" y="56"/>
                    <a:pt x="30" y="56"/>
                    <a:pt x="30" y="56"/>
                  </a:cubicBezTo>
                  <a:cubicBezTo>
                    <a:pt x="50" y="36"/>
                    <a:pt x="50" y="36"/>
                    <a:pt x="50" y="36"/>
                  </a:cubicBezTo>
                  <a:cubicBezTo>
                    <a:pt x="32" y="36"/>
                    <a:pt x="32" y="36"/>
                    <a:pt x="32" y="36"/>
                  </a:cubicBezTo>
                  <a:cubicBezTo>
                    <a:pt x="30" y="36"/>
                    <a:pt x="28" y="34"/>
                    <a:pt x="28" y="32"/>
                  </a:cubicBezTo>
                  <a:cubicBezTo>
                    <a:pt x="28" y="14"/>
                    <a:pt x="28" y="14"/>
                    <a:pt x="28" y="14"/>
                  </a:cubicBezTo>
                  <a:cubicBezTo>
                    <a:pt x="8" y="34"/>
                    <a:pt x="8" y="34"/>
                    <a:pt x="8" y="34"/>
                  </a:cubicBezTo>
                  <a:lnTo>
                    <a:pt x="8"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sp>
          <p:nvSpPr>
            <p:cNvPr id="14" name="Freeform 13">
              <a:extLst>
                <a:ext uri="{FF2B5EF4-FFF2-40B4-BE49-F238E27FC236}">
                  <a16:creationId xmlns:a16="http://schemas.microsoft.com/office/drawing/2014/main" id="{E866061B-A378-6E0B-895F-422718A98FD8}"/>
                </a:ext>
              </a:extLst>
            </p:cNvPr>
            <p:cNvSpPr>
              <a:spLocks/>
            </p:cNvSpPr>
            <p:nvPr/>
          </p:nvSpPr>
          <p:spPr bwMode="auto">
            <a:xfrm>
              <a:off x="7722527" y="2693695"/>
              <a:ext cx="275582" cy="275582"/>
            </a:xfrm>
            <a:custGeom>
              <a:avLst/>
              <a:gdLst>
                <a:gd name="T0" fmla="*/ 28 w 56"/>
                <a:gd name="T1" fmla="*/ 56 h 56"/>
                <a:gd name="T2" fmla="*/ 0 w 56"/>
                <a:gd name="T3" fmla="*/ 28 h 56"/>
                <a:gd name="T4" fmla="*/ 28 w 56"/>
                <a:gd name="T5" fmla="*/ 0 h 56"/>
                <a:gd name="T6" fmla="*/ 29 w 56"/>
                <a:gd name="T7" fmla="*/ 0 h 56"/>
                <a:gd name="T8" fmla="*/ 33 w 56"/>
                <a:gd name="T9" fmla="*/ 4 h 56"/>
                <a:gd name="T10" fmla="*/ 29 w 56"/>
                <a:gd name="T11" fmla="*/ 8 h 56"/>
                <a:gd name="T12" fmla="*/ 29 w 56"/>
                <a:gd name="T13" fmla="*/ 8 h 56"/>
                <a:gd name="T14" fmla="*/ 28 w 56"/>
                <a:gd name="T15" fmla="*/ 8 h 56"/>
                <a:gd name="T16" fmla="*/ 8 w 56"/>
                <a:gd name="T17" fmla="*/ 28 h 56"/>
                <a:gd name="T18" fmla="*/ 28 w 56"/>
                <a:gd name="T19" fmla="*/ 48 h 56"/>
                <a:gd name="T20" fmla="*/ 42 w 56"/>
                <a:gd name="T21" fmla="*/ 42 h 56"/>
                <a:gd name="T22" fmla="*/ 48 w 56"/>
                <a:gd name="T23" fmla="*/ 28 h 56"/>
                <a:gd name="T24" fmla="*/ 48 w 56"/>
                <a:gd name="T25" fmla="*/ 27 h 56"/>
                <a:gd name="T26" fmla="*/ 52 w 56"/>
                <a:gd name="T27" fmla="*/ 23 h 56"/>
                <a:gd name="T28" fmla="*/ 56 w 56"/>
                <a:gd name="T29" fmla="*/ 27 h 56"/>
                <a:gd name="T30" fmla="*/ 56 w 56"/>
                <a:gd name="T31" fmla="*/ 28 h 56"/>
                <a:gd name="T32" fmla="*/ 48 w 56"/>
                <a:gd name="T33" fmla="*/ 48 h 56"/>
                <a:gd name="T34" fmla="*/ 28 w 56"/>
                <a:gd name="T35"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 h="56">
                  <a:moveTo>
                    <a:pt x="28" y="56"/>
                  </a:moveTo>
                  <a:cubicBezTo>
                    <a:pt x="13" y="56"/>
                    <a:pt x="0" y="43"/>
                    <a:pt x="0" y="28"/>
                  </a:cubicBezTo>
                  <a:cubicBezTo>
                    <a:pt x="0" y="13"/>
                    <a:pt x="13" y="0"/>
                    <a:pt x="28" y="0"/>
                  </a:cubicBezTo>
                  <a:cubicBezTo>
                    <a:pt x="28" y="0"/>
                    <a:pt x="29" y="0"/>
                    <a:pt x="29" y="0"/>
                  </a:cubicBezTo>
                  <a:cubicBezTo>
                    <a:pt x="31" y="0"/>
                    <a:pt x="33" y="2"/>
                    <a:pt x="33" y="4"/>
                  </a:cubicBezTo>
                  <a:cubicBezTo>
                    <a:pt x="33" y="6"/>
                    <a:pt x="31" y="8"/>
                    <a:pt x="29" y="8"/>
                  </a:cubicBezTo>
                  <a:cubicBezTo>
                    <a:pt x="29" y="8"/>
                    <a:pt x="29" y="8"/>
                    <a:pt x="29" y="8"/>
                  </a:cubicBezTo>
                  <a:cubicBezTo>
                    <a:pt x="28" y="8"/>
                    <a:pt x="28" y="8"/>
                    <a:pt x="28" y="8"/>
                  </a:cubicBezTo>
                  <a:cubicBezTo>
                    <a:pt x="17" y="8"/>
                    <a:pt x="8" y="17"/>
                    <a:pt x="8" y="28"/>
                  </a:cubicBezTo>
                  <a:cubicBezTo>
                    <a:pt x="8" y="39"/>
                    <a:pt x="17" y="48"/>
                    <a:pt x="28" y="48"/>
                  </a:cubicBezTo>
                  <a:cubicBezTo>
                    <a:pt x="33" y="48"/>
                    <a:pt x="38" y="46"/>
                    <a:pt x="42" y="42"/>
                  </a:cubicBezTo>
                  <a:cubicBezTo>
                    <a:pt x="46" y="38"/>
                    <a:pt x="48" y="33"/>
                    <a:pt x="48" y="28"/>
                  </a:cubicBezTo>
                  <a:cubicBezTo>
                    <a:pt x="48" y="27"/>
                    <a:pt x="48" y="27"/>
                    <a:pt x="48" y="27"/>
                  </a:cubicBezTo>
                  <a:cubicBezTo>
                    <a:pt x="48" y="25"/>
                    <a:pt x="50" y="23"/>
                    <a:pt x="52" y="23"/>
                  </a:cubicBezTo>
                  <a:cubicBezTo>
                    <a:pt x="54" y="23"/>
                    <a:pt x="56" y="24"/>
                    <a:pt x="56" y="27"/>
                  </a:cubicBezTo>
                  <a:cubicBezTo>
                    <a:pt x="56" y="27"/>
                    <a:pt x="56" y="28"/>
                    <a:pt x="56" y="28"/>
                  </a:cubicBezTo>
                  <a:cubicBezTo>
                    <a:pt x="56" y="35"/>
                    <a:pt x="53" y="43"/>
                    <a:pt x="48" y="48"/>
                  </a:cubicBezTo>
                  <a:cubicBezTo>
                    <a:pt x="43" y="53"/>
                    <a:pt x="35" y="56"/>
                    <a:pt x="28"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sp>
          <p:nvSpPr>
            <p:cNvPr id="15" name="Freeform 14">
              <a:extLst>
                <a:ext uri="{FF2B5EF4-FFF2-40B4-BE49-F238E27FC236}">
                  <a16:creationId xmlns:a16="http://schemas.microsoft.com/office/drawing/2014/main" id="{07B49414-54B6-8A11-8198-19736707134F}"/>
                </a:ext>
              </a:extLst>
            </p:cNvPr>
            <p:cNvSpPr>
              <a:spLocks/>
            </p:cNvSpPr>
            <p:nvPr/>
          </p:nvSpPr>
          <p:spPr bwMode="auto">
            <a:xfrm>
              <a:off x="7605499" y="2576667"/>
              <a:ext cx="511526" cy="509639"/>
            </a:xfrm>
            <a:custGeom>
              <a:avLst/>
              <a:gdLst>
                <a:gd name="T0" fmla="*/ 52 w 104"/>
                <a:gd name="T1" fmla="*/ 104 h 104"/>
                <a:gd name="T2" fmla="*/ 0 w 104"/>
                <a:gd name="T3" fmla="*/ 52 h 104"/>
                <a:gd name="T4" fmla="*/ 52 w 104"/>
                <a:gd name="T5" fmla="*/ 0 h 104"/>
                <a:gd name="T6" fmla="*/ 52 w 104"/>
                <a:gd name="T7" fmla="*/ 0 h 104"/>
                <a:gd name="T8" fmla="*/ 74 w 104"/>
                <a:gd name="T9" fmla="*/ 5 h 104"/>
                <a:gd name="T10" fmla="*/ 76 w 104"/>
                <a:gd name="T11" fmla="*/ 10 h 104"/>
                <a:gd name="T12" fmla="*/ 71 w 104"/>
                <a:gd name="T13" fmla="*/ 12 h 104"/>
                <a:gd name="T14" fmla="*/ 52 w 104"/>
                <a:gd name="T15" fmla="*/ 8 h 104"/>
                <a:gd name="T16" fmla="*/ 52 w 104"/>
                <a:gd name="T17" fmla="*/ 8 h 104"/>
                <a:gd name="T18" fmla="*/ 8 w 104"/>
                <a:gd name="T19" fmla="*/ 52 h 104"/>
                <a:gd name="T20" fmla="*/ 52 w 104"/>
                <a:gd name="T21" fmla="*/ 96 h 104"/>
                <a:gd name="T22" fmla="*/ 83 w 104"/>
                <a:gd name="T23" fmla="*/ 83 h 104"/>
                <a:gd name="T24" fmla="*/ 96 w 104"/>
                <a:gd name="T25" fmla="*/ 52 h 104"/>
                <a:gd name="T26" fmla="*/ 92 w 104"/>
                <a:gd name="T27" fmla="*/ 33 h 104"/>
                <a:gd name="T28" fmla="*/ 94 w 104"/>
                <a:gd name="T29" fmla="*/ 28 h 104"/>
                <a:gd name="T30" fmla="*/ 99 w 104"/>
                <a:gd name="T31" fmla="*/ 30 h 104"/>
                <a:gd name="T32" fmla="*/ 104 w 104"/>
                <a:gd name="T33" fmla="*/ 52 h 104"/>
                <a:gd name="T34" fmla="*/ 89 w 104"/>
                <a:gd name="T35" fmla="*/ 89 h 104"/>
                <a:gd name="T36" fmla="*/ 52 w 104"/>
                <a:gd name="T37"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4" h="104">
                  <a:moveTo>
                    <a:pt x="52" y="104"/>
                  </a:moveTo>
                  <a:cubicBezTo>
                    <a:pt x="23" y="104"/>
                    <a:pt x="0" y="81"/>
                    <a:pt x="0" y="52"/>
                  </a:cubicBezTo>
                  <a:cubicBezTo>
                    <a:pt x="0" y="23"/>
                    <a:pt x="23" y="0"/>
                    <a:pt x="52" y="0"/>
                  </a:cubicBezTo>
                  <a:cubicBezTo>
                    <a:pt x="52" y="0"/>
                    <a:pt x="52" y="0"/>
                    <a:pt x="52" y="0"/>
                  </a:cubicBezTo>
                  <a:cubicBezTo>
                    <a:pt x="60" y="0"/>
                    <a:pt x="67" y="2"/>
                    <a:pt x="74" y="5"/>
                  </a:cubicBezTo>
                  <a:cubicBezTo>
                    <a:pt x="76" y="6"/>
                    <a:pt x="77" y="8"/>
                    <a:pt x="76" y="10"/>
                  </a:cubicBezTo>
                  <a:cubicBezTo>
                    <a:pt x="75" y="12"/>
                    <a:pt x="73" y="13"/>
                    <a:pt x="71" y="12"/>
                  </a:cubicBezTo>
                  <a:cubicBezTo>
                    <a:pt x="65" y="9"/>
                    <a:pt x="59" y="8"/>
                    <a:pt x="52" y="8"/>
                  </a:cubicBezTo>
                  <a:cubicBezTo>
                    <a:pt x="52" y="8"/>
                    <a:pt x="52" y="8"/>
                    <a:pt x="52" y="8"/>
                  </a:cubicBezTo>
                  <a:cubicBezTo>
                    <a:pt x="28" y="8"/>
                    <a:pt x="8" y="28"/>
                    <a:pt x="8" y="52"/>
                  </a:cubicBezTo>
                  <a:cubicBezTo>
                    <a:pt x="8" y="76"/>
                    <a:pt x="28" y="96"/>
                    <a:pt x="52" y="96"/>
                  </a:cubicBezTo>
                  <a:cubicBezTo>
                    <a:pt x="64" y="96"/>
                    <a:pt x="75" y="91"/>
                    <a:pt x="83" y="83"/>
                  </a:cubicBezTo>
                  <a:cubicBezTo>
                    <a:pt x="91" y="75"/>
                    <a:pt x="96" y="64"/>
                    <a:pt x="96" y="52"/>
                  </a:cubicBezTo>
                  <a:cubicBezTo>
                    <a:pt x="96" y="45"/>
                    <a:pt x="95" y="39"/>
                    <a:pt x="92" y="33"/>
                  </a:cubicBezTo>
                  <a:cubicBezTo>
                    <a:pt x="91" y="31"/>
                    <a:pt x="92" y="29"/>
                    <a:pt x="94" y="28"/>
                  </a:cubicBezTo>
                  <a:cubicBezTo>
                    <a:pt x="96" y="27"/>
                    <a:pt x="98" y="28"/>
                    <a:pt x="99" y="30"/>
                  </a:cubicBezTo>
                  <a:cubicBezTo>
                    <a:pt x="102" y="37"/>
                    <a:pt x="104" y="44"/>
                    <a:pt x="104" y="52"/>
                  </a:cubicBezTo>
                  <a:cubicBezTo>
                    <a:pt x="104" y="66"/>
                    <a:pt x="99" y="79"/>
                    <a:pt x="89" y="89"/>
                  </a:cubicBezTo>
                  <a:cubicBezTo>
                    <a:pt x="79" y="99"/>
                    <a:pt x="66" y="104"/>
                    <a:pt x="52" y="1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grpSp>
    </p:spTree>
    <p:extLst>
      <p:ext uri="{BB962C8B-B14F-4D97-AF65-F5344CB8AC3E}">
        <p14:creationId xmlns:p14="http://schemas.microsoft.com/office/powerpoint/2010/main" val="40647982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descr="A picture containing text&#10;&#10;Description automatically generated">
            <a:extLst>
              <a:ext uri="{FF2B5EF4-FFF2-40B4-BE49-F238E27FC236}">
                <a16:creationId xmlns:a16="http://schemas.microsoft.com/office/drawing/2014/main" id="{27E54444-268D-B516-FD0F-338AA63E71D3}"/>
              </a:ext>
            </a:extLst>
          </p:cNvPr>
          <p:cNvPicPr>
            <a:picLocks noChangeAspect="1"/>
          </p:cNvPicPr>
          <p:nvPr/>
        </p:nvPicPr>
        <p:blipFill>
          <a:blip r:embed="rId2"/>
          <a:stretch>
            <a:fillRect/>
          </a:stretch>
        </p:blipFill>
        <p:spPr>
          <a:xfrm>
            <a:off x="8589341" y="3885878"/>
            <a:ext cx="476109" cy="474154"/>
          </a:xfrm>
          <a:prstGeom prst="rect">
            <a:avLst/>
          </a:prstGeom>
        </p:spPr>
      </p:pic>
      <p:grpSp>
        <p:nvGrpSpPr>
          <p:cNvPr id="58" name="Group 57">
            <a:extLst>
              <a:ext uri="{FF2B5EF4-FFF2-40B4-BE49-F238E27FC236}">
                <a16:creationId xmlns:a16="http://schemas.microsoft.com/office/drawing/2014/main" id="{9500B554-32C9-2184-CA5C-8D3E0A8D49A5}"/>
              </a:ext>
            </a:extLst>
          </p:cNvPr>
          <p:cNvGrpSpPr/>
          <p:nvPr/>
        </p:nvGrpSpPr>
        <p:grpSpPr>
          <a:xfrm>
            <a:off x="1280391" y="1229528"/>
            <a:ext cx="6583217" cy="3056752"/>
            <a:chOff x="1412574" y="973496"/>
            <a:chExt cx="6583217" cy="3056752"/>
          </a:xfrm>
        </p:grpSpPr>
        <p:grpSp>
          <p:nvGrpSpPr>
            <p:cNvPr id="25" name="Group 24">
              <a:extLst>
                <a:ext uri="{FF2B5EF4-FFF2-40B4-BE49-F238E27FC236}">
                  <a16:creationId xmlns:a16="http://schemas.microsoft.com/office/drawing/2014/main" id="{4B0D7547-D3A8-4CEA-C262-26DFCDE11861}"/>
                </a:ext>
              </a:extLst>
            </p:cNvPr>
            <p:cNvGrpSpPr/>
            <p:nvPr/>
          </p:nvGrpSpPr>
          <p:grpSpPr>
            <a:xfrm>
              <a:off x="1412574" y="1339058"/>
              <a:ext cx="6318851" cy="2691190"/>
              <a:chOff x="928785" y="2010893"/>
              <a:chExt cx="6810885" cy="3508922"/>
            </a:xfrm>
          </p:grpSpPr>
          <p:grpSp>
            <p:nvGrpSpPr>
              <p:cNvPr id="32" name="Group 31">
                <a:extLst>
                  <a:ext uri="{FF2B5EF4-FFF2-40B4-BE49-F238E27FC236}">
                    <a16:creationId xmlns:a16="http://schemas.microsoft.com/office/drawing/2014/main" id="{BFDFD251-F129-E1F7-0115-BA2F3F24D7FF}"/>
                  </a:ext>
                </a:extLst>
              </p:cNvPr>
              <p:cNvGrpSpPr/>
              <p:nvPr/>
            </p:nvGrpSpPr>
            <p:grpSpPr>
              <a:xfrm>
                <a:off x="928785" y="2010893"/>
                <a:ext cx="3191324" cy="3483809"/>
                <a:chOff x="1195853" y="1098095"/>
                <a:chExt cx="1909715" cy="2195670"/>
              </a:xfrm>
            </p:grpSpPr>
            <p:sp>
              <p:nvSpPr>
                <p:cNvPr id="34" name="Freeform: Shape 78">
                  <a:extLst>
                    <a:ext uri="{FF2B5EF4-FFF2-40B4-BE49-F238E27FC236}">
                      <a16:creationId xmlns:a16="http://schemas.microsoft.com/office/drawing/2014/main" id="{0A594E4D-0233-5063-10E3-6667E1232CB9}"/>
                    </a:ext>
                  </a:extLst>
                </p:cNvPr>
                <p:cNvSpPr/>
                <p:nvPr/>
              </p:nvSpPr>
              <p:spPr>
                <a:xfrm>
                  <a:off x="1257715" y="1098095"/>
                  <a:ext cx="1847853" cy="2195670"/>
                </a:xfrm>
                <a:custGeom>
                  <a:avLst/>
                  <a:gdLst>
                    <a:gd name="connsiteX0" fmla="*/ 0 w 1565920"/>
                    <a:gd name="connsiteY0" fmla="*/ 0 h 2064111"/>
                    <a:gd name="connsiteX1" fmla="*/ 954733 w 1565920"/>
                    <a:gd name="connsiteY1" fmla="*/ 0 h 2064111"/>
                    <a:gd name="connsiteX2" fmla="*/ 954733 w 1565920"/>
                    <a:gd name="connsiteY2" fmla="*/ 356761 h 2064111"/>
                    <a:gd name="connsiteX3" fmla="*/ 954734 w 1565920"/>
                    <a:gd name="connsiteY3" fmla="*/ 356761 h 2064111"/>
                    <a:gd name="connsiteX4" fmla="*/ 954734 w 1565920"/>
                    <a:gd name="connsiteY4" fmla="*/ 440922 h 2064111"/>
                    <a:gd name="connsiteX5" fmla="*/ 1338276 w 1565920"/>
                    <a:gd name="connsiteY5" fmla="*/ 661482 h 2064111"/>
                    <a:gd name="connsiteX6" fmla="*/ 1565920 w 1565920"/>
                    <a:gd name="connsiteY6" fmla="*/ 530572 h 2064111"/>
                    <a:gd name="connsiteX7" fmla="*/ 1565920 w 1565920"/>
                    <a:gd name="connsiteY7" fmla="*/ 2064111 h 2064111"/>
                    <a:gd name="connsiteX8" fmla="*/ 0 w 1565920"/>
                    <a:gd name="connsiteY8" fmla="*/ 2064111 h 2064111"/>
                    <a:gd name="connsiteX0" fmla="*/ 0 w 1565920"/>
                    <a:gd name="connsiteY0" fmla="*/ 0 h 2064111"/>
                    <a:gd name="connsiteX1" fmla="*/ 954733 w 1565920"/>
                    <a:gd name="connsiteY1" fmla="*/ 0 h 2064111"/>
                    <a:gd name="connsiteX2" fmla="*/ 954733 w 1565920"/>
                    <a:gd name="connsiteY2" fmla="*/ 356761 h 2064111"/>
                    <a:gd name="connsiteX3" fmla="*/ 954734 w 1565920"/>
                    <a:gd name="connsiteY3" fmla="*/ 356761 h 2064111"/>
                    <a:gd name="connsiteX4" fmla="*/ 1338276 w 1565920"/>
                    <a:gd name="connsiteY4" fmla="*/ 661482 h 2064111"/>
                    <a:gd name="connsiteX5" fmla="*/ 1565920 w 1565920"/>
                    <a:gd name="connsiteY5" fmla="*/ 530572 h 2064111"/>
                    <a:gd name="connsiteX6" fmla="*/ 1565920 w 1565920"/>
                    <a:gd name="connsiteY6" fmla="*/ 2064111 h 2064111"/>
                    <a:gd name="connsiteX7" fmla="*/ 0 w 1565920"/>
                    <a:gd name="connsiteY7" fmla="*/ 2064111 h 2064111"/>
                    <a:gd name="connsiteX8" fmla="*/ 0 w 1565920"/>
                    <a:gd name="connsiteY8" fmla="*/ 0 h 2064111"/>
                    <a:gd name="connsiteX0" fmla="*/ 0 w 1565920"/>
                    <a:gd name="connsiteY0" fmla="*/ 0 h 2064111"/>
                    <a:gd name="connsiteX1" fmla="*/ 954733 w 1565920"/>
                    <a:gd name="connsiteY1" fmla="*/ 0 h 2064111"/>
                    <a:gd name="connsiteX2" fmla="*/ 954733 w 1565920"/>
                    <a:gd name="connsiteY2" fmla="*/ 356761 h 2064111"/>
                    <a:gd name="connsiteX3" fmla="*/ 1338276 w 1565920"/>
                    <a:gd name="connsiteY3" fmla="*/ 661482 h 2064111"/>
                    <a:gd name="connsiteX4" fmla="*/ 1565920 w 1565920"/>
                    <a:gd name="connsiteY4" fmla="*/ 530572 h 2064111"/>
                    <a:gd name="connsiteX5" fmla="*/ 1565920 w 1565920"/>
                    <a:gd name="connsiteY5" fmla="*/ 2064111 h 2064111"/>
                    <a:gd name="connsiteX6" fmla="*/ 0 w 1565920"/>
                    <a:gd name="connsiteY6" fmla="*/ 2064111 h 2064111"/>
                    <a:gd name="connsiteX7" fmla="*/ 0 w 1565920"/>
                    <a:gd name="connsiteY7" fmla="*/ 0 h 2064111"/>
                    <a:gd name="connsiteX0" fmla="*/ 0 w 1565920"/>
                    <a:gd name="connsiteY0" fmla="*/ 0 h 2064111"/>
                    <a:gd name="connsiteX1" fmla="*/ 954733 w 1565920"/>
                    <a:gd name="connsiteY1" fmla="*/ 0 h 2064111"/>
                    <a:gd name="connsiteX2" fmla="*/ 954733 w 1565920"/>
                    <a:gd name="connsiteY2" fmla="*/ 35676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5920 w 1565920"/>
                    <a:gd name="connsiteY2" fmla="*/ 530572 h 2064111"/>
                    <a:gd name="connsiteX3" fmla="*/ 1565920 w 1565920"/>
                    <a:gd name="connsiteY3" fmla="*/ 2064111 h 2064111"/>
                    <a:gd name="connsiteX4" fmla="*/ 0 w 1565920"/>
                    <a:gd name="connsiteY4" fmla="*/ 2064111 h 2064111"/>
                    <a:gd name="connsiteX5" fmla="*/ 0 w 1565920"/>
                    <a:gd name="connsiteY5" fmla="*/ 0 h 2064111"/>
                    <a:gd name="connsiteX0" fmla="*/ 0 w 1565920"/>
                    <a:gd name="connsiteY0" fmla="*/ 0 h 2064111"/>
                    <a:gd name="connsiteX1" fmla="*/ 954733 w 1565920"/>
                    <a:gd name="connsiteY1" fmla="*/ 0 h 2064111"/>
                    <a:gd name="connsiteX2" fmla="*/ 1160805 w 1565920"/>
                    <a:gd name="connsiteY2" fmla="*/ 176913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0855 w 1565920"/>
                    <a:gd name="connsiteY2" fmla="*/ 5308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7680 w 1565920"/>
                    <a:gd name="connsiteY2" fmla="*/ 1498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4505 w 1565920"/>
                    <a:gd name="connsiteY2" fmla="*/ 863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4505 w 1565920"/>
                    <a:gd name="connsiteY2" fmla="*/ 228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6886 w 1565920"/>
                    <a:gd name="connsiteY2" fmla="*/ 705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1648 w 1565920"/>
                    <a:gd name="connsiteY2" fmla="*/ 705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4030 w 1565920"/>
                    <a:gd name="connsiteY2" fmla="*/ 705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4030 w 1565920"/>
                    <a:gd name="connsiteY2" fmla="*/ 4670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93 h 2064204"/>
                    <a:gd name="connsiteX1" fmla="*/ 954733 w 1565920"/>
                    <a:gd name="connsiteY1" fmla="*/ 93 h 2064204"/>
                    <a:gd name="connsiteX2" fmla="*/ 1564030 w 1565920"/>
                    <a:gd name="connsiteY2" fmla="*/ 0 h 2064204"/>
                    <a:gd name="connsiteX3" fmla="*/ 1565920 w 1565920"/>
                    <a:gd name="connsiteY3" fmla="*/ 530665 h 2064204"/>
                    <a:gd name="connsiteX4" fmla="*/ 1565920 w 1565920"/>
                    <a:gd name="connsiteY4" fmla="*/ 2064204 h 2064204"/>
                    <a:gd name="connsiteX5" fmla="*/ 0 w 1565920"/>
                    <a:gd name="connsiteY5" fmla="*/ 2064204 h 2064204"/>
                    <a:gd name="connsiteX6" fmla="*/ 0 w 1565920"/>
                    <a:gd name="connsiteY6" fmla="*/ 93 h 206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65920" h="2064204">
                      <a:moveTo>
                        <a:pt x="0" y="93"/>
                      </a:moveTo>
                      <a:lnTo>
                        <a:pt x="954733" y="93"/>
                      </a:lnTo>
                      <a:lnTo>
                        <a:pt x="1564030" y="0"/>
                      </a:lnTo>
                      <a:cubicBezTo>
                        <a:pt x="1565718" y="159161"/>
                        <a:pt x="1564232" y="371504"/>
                        <a:pt x="1565920" y="530665"/>
                      </a:cubicBezTo>
                      <a:lnTo>
                        <a:pt x="1565920" y="2064204"/>
                      </a:lnTo>
                      <a:lnTo>
                        <a:pt x="0" y="2064204"/>
                      </a:lnTo>
                      <a:lnTo>
                        <a:pt x="0" y="93"/>
                      </a:lnTo>
                      <a:close/>
                    </a:path>
                  </a:pathLst>
                </a:custGeom>
                <a:solidFill>
                  <a:srgbClr val="F8F8F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5" name="Rectangle 34">
                  <a:extLst>
                    <a:ext uri="{FF2B5EF4-FFF2-40B4-BE49-F238E27FC236}">
                      <a16:creationId xmlns:a16="http://schemas.microsoft.com/office/drawing/2014/main" id="{080F0C9A-4FA8-5D40-054C-36507145E24A}"/>
                    </a:ext>
                  </a:extLst>
                </p:cNvPr>
                <p:cNvSpPr/>
                <p:nvPr/>
              </p:nvSpPr>
              <p:spPr>
                <a:xfrm>
                  <a:off x="1195853" y="1098187"/>
                  <a:ext cx="37239" cy="2195578"/>
                </a:xfrm>
                <a:prstGeom prst="rect">
                  <a:avLst/>
                </a:prstGeom>
                <a:solidFill>
                  <a:srgbClr val="03669A"/>
                </a:solidFill>
                <a:ln>
                  <a:solidFill>
                    <a:srgbClr val="03669A"/>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28" name="Group 27">
                <a:extLst>
                  <a:ext uri="{FF2B5EF4-FFF2-40B4-BE49-F238E27FC236}">
                    <a16:creationId xmlns:a16="http://schemas.microsoft.com/office/drawing/2014/main" id="{4B064CD1-4135-D656-888E-1737397BB1A9}"/>
                  </a:ext>
                </a:extLst>
              </p:cNvPr>
              <p:cNvGrpSpPr/>
              <p:nvPr/>
            </p:nvGrpSpPr>
            <p:grpSpPr>
              <a:xfrm>
                <a:off x="4548345" y="2036007"/>
                <a:ext cx="3191325" cy="3483808"/>
                <a:chOff x="1195853" y="1098095"/>
                <a:chExt cx="1909715" cy="2195670"/>
              </a:xfrm>
            </p:grpSpPr>
            <p:sp>
              <p:nvSpPr>
                <p:cNvPr id="30" name="Freeform: Shape 20">
                  <a:extLst>
                    <a:ext uri="{FF2B5EF4-FFF2-40B4-BE49-F238E27FC236}">
                      <a16:creationId xmlns:a16="http://schemas.microsoft.com/office/drawing/2014/main" id="{A9CBAA7A-6BE8-CFB1-36E7-7974DB9F62E6}"/>
                    </a:ext>
                  </a:extLst>
                </p:cNvPr>
                <p:cNvSpPr/>
                <p:nvPr/>
              </p:nvSpPr>
              <p:spPr>
                <a:xfrm>
                  <a:off x="1257715" y="1098095"/>
                  <a:ext cx="1847853" cy="2195670"/>
                </a:xfrm>
                <a:custGeom>
                  <a:avLst/>
                  <a:gdLst>
                    <a:gd name="connsiteX0" fmla="*/ 0 w 1565920"/>
                    <a:gd name="connsiteY0" fmla="*/ 0 h 2064111"/>
                    <a:gd name="connsiteX1" fmla="*/ 954733 w 1565920"/>
                    <a:gd name="connsiteY1" fmla="*/ 0 h 2064111"/>
                    <a:gd name="connsiteX2" fmla="*/ 954733 w 1565920"/>
                    <a:gd name="connsiteY2" fmla="*/ 356761 h 2064111"/>
                    <a:gd name="connsiteX3" fmla="*/ 954734 w 1565920"/>
                    <a:gd name="connsiteY3" fmla="*/ 356761 h 2064111"/>
                    <a:gd name="connsiteX4" fmla="*/ 954734 w 1565920"/>
                    <a:gd name="connsiteY4" fmla="*/ 440922 h 2064111"/>
                    <a:gd name="connsiteX5" fmla="*/ 1338276 w 1565920"/>
                    <a:gd name="connsiteY5" fmla="*/ 661482 h 2064111"/>
                    <a:gd name="connsiteX6" fmla="*/ 1565920 w 1565920"/>
                    <a:gd name="connsiteY6" fmla="*/ 530572 h 2064111"/>
                    <a:gd name="connsiteX7" fmla="*/ 1565920 w 1565920"/>
                    <a:gd name="connsiteY7" fmla="*/ 2064111 h 2064111"/>
                    <a:gd name="connsiteX8" fmla="*/ 0 w 1565920"/>
                    <a:gd name="connsiteY8" fmla="*/ 2064111 h 2064111"/>
                    <a:gd name="connsiteX0" fmla="*/ 0 w 1565920"/>
                    <a:gd name="connsiteY0" fmla="*/ 0 h 2064111"/>
                    <a:gd name="connsiteX1" fmla="*/ 954733 w 1565920"/>
                    <a:gd name="connsiteY1" fmla="*/ 0 h 2064111"/>
                    <a:gd name="connsiteX2" fmla="*/ 954733 w 1565920"/>
                    <a:gd name="connsiteY2" fmla="*/ 356761 h 2064111"/>
                    <a:gd name="connsiteX3" fmla="*/ 954734 w 1565920"/>
                    <a:gd name="connsiteY3" fmla="*/ 356761 h 2064111"/>
                    <a:gd name="connsiteX4" fmla="*/ 1338276 w 1565920"/>
                    <a:gd name="connsiteY4" fmla="*/ 661482 h 2064111"/>
                    <a:gd name="connsiteX5" fmla="*/ 1565920 w 1565920"/>
                    <a:gd name="connsiteY5" fmla="*/ 530572 h 2064111"/>
                    <a:gd name="connsiteX6" fmla="*/ 1565920 w 1565920"/>
                    <a:gd name="connsiteY6" fmla="*/ 2064111 h 2064111"/>
                    <a:gd name="connsiteX7" fmla="*/ 0 w 1565920"/>
                    <a:gd name="connsiteY7" fmla="*/ 2064111 h 2064111"/>
                    <a:gd name="connsiteX8" fmla="*/ 0 w 1565920"/>
                    <a:gd name="connsiteY8" fmla="*/ 0 h 2064111"/>
                    <a:gd name="connsiteX0" fmla="*/ 0 w 1565920"/>
                    <a:gd name="connsiteY0" fmla="*/ 0 h 2064111"/>
                    <a:gd name="connsiteX1" fmla="*/ 954733 w 1565920"/>
                    <a:gd name="connsiteY1" fmla="*/ 0 h 2064111"/>
                    <a:gd name="connsiteX2" fmla="*/ 954733 w 1565920"/>
                    <a:gd name="connsiteY2" fmla="*/ 356761 h 2064111"/>
                    <a:gd name="connsiteX3" fmla="*/ 1338276 w 1565920"/>
                    <a:gd name="connsiteY3" fmla="*/ 661482 h 2064111"/>
                    <a:gd name="connsiteX4" fmla="*/ 1565920 w 1565920"/>
                    <a:gd name="connsiteY4" fmla="*/ 530572 h 2064111"/>
                    <a:gd name="connsiteX5" fmla="*/ 1565920 w 1565920"/>
                    <a:gd name="connsiteY5" fmla="*/ 2064111 h 2064111"/>
                    <a:gd name="connsiteX6" fmla="*/ 0 w 1565920"/>
                    <a:gd name="connsiteY6" fmla="*/ 2064111 h 2064111"/>
                    <a:gd name="connsiteX7" fmla="*/ 0 w 1565920"/>
                    <a:gd name="connsiteY7" fmla="*/ 0 h 2064111"/>
                    <a:gd name="connsiteX0" fmla="*/ 0 w 1565920"/>
                    <a:gd name="connsiteY0" fmla="*/ 0 h 2064111"/>
                    <a:gd name="connsiteX1" fmla="*/ 954733 w 1565920"/>
                    <a:gd name="connsiteY1" fmla="*/ 0 h 2064111"/>
                    <a:gd name="connsiteX2" fmla="*/ 954733 w 1565920"/>
                    <a:gd name="connsiteY2" fmla="*/ 35676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5920 w 1565920"/>
                    <a:gd name="connsiteY2" fmla="*/ 530572 h 2064111"/>
                    <a:gd name="connsiteX3" fmla="*/ 1565920 w 1565920"/>
                    <a:gd name="connsiteY3" fmla="*/ 2064111 h 2064111"/>
                    <a:gd name="connsiteX4" fmla="*/ 0 w 1565920"/>
                    <a:gd name="connsiteY4" fmla="*/ 2064111 h 2064111"/>
                    <a:gd name="connsiteX5" fmla="*/ 0 w 1565920"/>
                    <a:gd name="connsiteY5" fmla="*/ 0 h 2064111"/>
                    <a:gd name="connsiteX0" fmla="*/ 0 w 1565920"/>
                    <a:gd name="connsiteY0" fmla="*/ 0 h 2064111"/>
                    <a:gd name="connsiteX1" fmla="*/ 954733 w 1565920"/>
                    <a:gd name="connsiteY1" fmla="*/ 0 h 2064111"/>
                    <a:gd name="connsiteX2" fmla="*/ 1160805 w 1565920"/>
                    <a:gd name="connsiteY2" fmla="*/ 176913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0855 w 1565920"/>
                    <a:gd name="connsiteY2" fmla="*/ 5308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7680 w 1565920"/>
                    <a:gd name="connsiteY2" fmla="*/ 1498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4505 w 1565920"/>
                    <a:gd name="connsiteY2" fmla="*/ 863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4505 w 1565920"/>
                    <a:gd name="connsiteY2" fmla="*/ 228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6886 w 1565920"/>
                    <a:gd name="connsiteY2" fmla="*/ 705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1648 w 1565920"/>
                    <a:gd name="connsiteY2" fmla="*/ 705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4030 w 1565920"/>
                    <a:gd name="connsiteY2" fmla="*/ 705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4030 w 1565920"/>
                    <a:gd name="connsiteY2" fmla="*/ 4670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93 h 2064204"/>
                    <a:gd name="connsiteX1" fmla="*/ 954733 w 1565920"/>
                    <a:gd name="connsiteY1" fmla="*/ 93 h 2064204"/>
                    <a:gd name="connsiteX2" fmla="*/ 1564030 w 1565920"/>
                    <a:gd name="connsiteY2" fmla="*/ 0 h 2064204"/>
                    <a:gd name="connsiteX3" fmla="*/ 1565920 w 1565920"/>
                    <a:gd name="connsiteY3" fmla="*/ 530665 h 2064204"/>
                    <a:gd name="connsiteX4" fmla="*/ 1565920 w 1565920"/>
                    <a:gd name="connsiteY4" fmla="*/ 2064204 h 2064204"/>
                    <a:gd name="connsiteX5" fmla="*/ 0 w 1565920"/>
                    <a:gd name="connsiteY5" fmla="*/ 2064204 h 2064204"/>
                    <a:gd name="connsiteX6" fmla="*/ 0 w 1565920"/>
                    <a:gd name="connsiteY6" fmla="*/ 93 h 206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65920" h="2064204">
                      <a:moveTo>
                        <a:pt x="0" y="93"/>
                      </a:moveTo>
                      <a:lnTo>
                        <a:pt x="954733" y="93"/>
                      </a:lnTo>
                      <a:lnTo>
                        <a:pt x="1564030" y="0"/>
                      </a:lnTo>
                      <a:cubicBezTo>
                        <a:pt x="1565718" y="159161"/>
                        <a:pt x="1564232" y="371504"/>
                        <a:pt x="1565920" y="530665"/>
                      </a:cubicBezTo>
                      <a:lnTo>
                        <a:pt x="1565920" y="2064204"/>
                      </a:lnTo>
                      <a:lnTo>
                        <a:pt x="0" y="2064204"/>
                      </a:lnTo>
                      <a:lnTo>
                        <a:pt x="0" y="93"/>
                      </a:lnTo>
                      <a:close/>
                    </a:path>
                  </a:pathLst>
                </a:custGeom>
                <a:solidFill>
                  <a:srgbClr val="F8F8F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 name="Rectangle 30">
                  <a:extLst>
                    <a:ext uri="{FF2B5EF4-FFF2-40B4-BE49-F238E27FC236}">
                      <a16:creationId xmlns:a16="http://schemas.microsoft.com/office/drawing/2014/main" id="{6F860197-3C48-9618-A110-8C3C0CB5DDA3}"/>
                    </a:ext>
                  </a:extLst>
                </p:cNvPr>
                <p:cNvSpPr/>
                <p:nvPr/>
              </p:nvSpPr>
              <p:spPr>
                <a:xfrm>
                  <a:off x="1195853" y="1098187"/>
                  <a:ext cx="37239" cy="2195578"/>
                </a:xfrm>
                <a:prstGeom prst="rect">
                  <a:avLst/>
                </a:prstGeom>
                <a:solidFill>
                  <a:srgbClr val="03669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sp>
          <p:nvSpPr>
            <p:cNvPr id="36" name="TextBox 35">
              <a:extLst>
                <a:ext uri="{FF2B5EF4-FFF2-40B4-BE49-F238E27FC236}">
                  <a16:creationId xmlns:a16="http://schemas.microsoft.com/office/drawing/2014/main" id="{4F4CE733-40D1-EF42-505D-1FB4E832BE9F}"/>
                </a:ext>
              </a:extLst>
            </p:cNvPr>
            <p:cNvSpPr txBox="1"/>
            <p:nvPr/>
          </p:nvSpPr>
          <p:spPr>
            <a:xfrm>
              <a:off x="1516539" y="1457216"/>
              <a:ext cx="2757876" cy="2462213"/>
            </a:xfrm>
            <a:prstGeom prst="rect">
              <a:avLst/>
            </a:prstGeom>
            <a:noFill/>
          </p:spPr>
          <p:txBody>
            <a:bodyPr wrap="square" lIns="91440" tIns="45720" rIns="91440" bIns="45720" anchor="t">
              <a:spAutoFit/>
            </a:bodyPr>
            <a:lstStyle/>
            <a:p>
              <a:pPr>
                <a:defRPr/>
              </a:pPr>
              <a:r>
                <a:rPr lang="en-US" sz="1400" b="1" dirty="0">
                  <a:solidFill>
                    <a:srgbClr val="3C3D3E"/>
                  </a:solidFill>
                  <a:latin typeface="Calibri"/>
                </a:rPr>
                <a:t>Example: Market Salaries for MGOs in Los Angeles</a:t>
              </a:r>
              <a:endParaRPr kumimoji="0" lang="en-US" sz="1400" b="1" i="0" u="none" strike="noStrike" kern="1200" cap="none" spc="0" normalizeH="0" baseline="0" noProof="0" dirty="0">
                <a:ln>
                  <a:noFill/>
                </a:ln>
                <a:solidFill>
                  <a:srgbClr val="3C3D3E"/>
                </a:solidFill>
                <a:effectLst/>
                <a:uLnTx/>
                <a:uFillTx/>
                <a:latin typeface="Calibri"/>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3C3D3E"/>
                  </a:solidFill>
                  <a:effectLst/>
                  <a:uLnTx/>
                  <a:uFillTx/>
                  <a:ea typeface="+mn-ea"/>
                  <a:cs typeface="+mn-cs"/>
                </a:rPr>
                <a:t>Small colleges:  $65K - $125K</a:t>
              </a:r>
              <a:endParaRPr kumimoji="0" lang="en-US" sz="1400" b="0" i="0" u="none" strike="noStrike" kern="1200" cap="none" spc="0" normalizeH="0" baseline="0" noProof="0" dirty="0">
                <a:ln>
                  <a:noFill/>
                </a:ln>
                <a:solidFill>
                  <a:srgbClr val="3C3D3E"/>
                </a:solidFill>
                <a:effectLst/>
                <a:uLnTx/>
                <a:uFillTx/>
              </a:endParaRPr>
            </a:p>
            <a:p>
              <a:pPr marL="342900" indent="-342900">
                <a:buFont typeface="Arial" panose="020B0604020202020204" pitchFamily="34" charset="0"/>
                <a:buChar char="•"/>
                <a:defRPr/>
              </a:pPr>
              <a:r>
                <a:rPr kumimoji="0" lang="en-US" sz="1400" b="0" i="0" u="none" strike="noStrike" kern="1200" cap="none" spc="0" normalizeH="0" baseline="0" noProof="0" dirty="0">
                  <a:ln>
                    <a:noFill/>
                  </a:ln>
                  <a:solidFill>
                    <a:srgbClr val="3C3D3E"/>
                  </a:solidFill>
                  <a:effectLst/>
                  <a:uLnTx/>
                  <a:uFillTx/>
                  <a:ea typeface="+mn-ea"/>
                  <a:cs typeface="+mn-cs"/>
                </a:rPr>
                <a:t>Large </a:t>
              </a:r>
              <a:r>
                <a:rPr lang="en-US" sz="1400" dirty="0">
                  <a:solidFill>
                    <a:srgbClr val="3C3D3E"/>
                  </a:solidFill>
                </a:rPr>
                <a:t>flagship universities: </a:t>
              </a:r>
              <a:r>
                <a:rPr kumimoji="0" lang="en-US" sz="1400" b="0" i="0" u="none" strike="noStrike" kern="1200" cap="none" spc="0" normalizeH="0" baseline="0" noProof="0" dirty="0">
                  <a:ln>
                    <a:noFill/>
                  </a:ln>
                  <a:solidFill>
                    <a:srgbClr val="3C3D3E"/>
                  </a:solidFill>
                  <a:effectLst/>
                  <a:uLnTx/>
                  <a:uFillTx/>
                  <a:ea typeface="+mn-ea"/>
                  <a:cs typeface="+mn-cs"/>
                </a:rPr>
                <a:t> $120K - $215K</a:t>
              </a:r>
              <a:endParaRPr kumimoji="0" lang="en-US" sz="1400" b="0" i="0" u="none" strike="noStrike" kern="1200" cap="none" spc="0" normalizeH="0" baseline="0" noProof="0" dirty="0">
                <a:ln>
                  <a:noFill/>
                </a:ln>
                <a:solidFill>
                  <a:srgbClr val="3C3D3E"/>
                </a:solidFill>
                <a:effectLst/>
                <a:uLnTx/>
                <a:uFillTx/>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3C3D3E"/>
                  </a:solidFill>
                  <a:effectLst/>
                  <a:uLnTx/>
                  <a:uFillTx/>
                  <a:ea typeface="+mn-ea"/>
                  <a:cs typeface="+mn-cs"/>
                </a:rPr>
                <a:t>Healthcare institutions:   $135K - $240K</a:t>
              </a:r>
              <a:endParaRPr kumimoji="0" lang="en-US" sz="1400" b="0" i="0" u="none" strike="noStrike" kern="1200" cap="none" spc="0" normalizeH="0" baseline="0" noProof="0" dirty="0">
                <a:ln>
                  <a:noFill/>
                </a:ln>
                <a:solidFill>
                  <a:srgbClr val="3C3D3E"/>
                </a:solidFill>
                <a:effectLst/>
                <a:uLnTx/>
                <a:uFillTx/>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3C3D3E"/>
                  </a:solidFill>
                  <a:effectLst/>
                  <a:uLnTx/>
                  <a:uFillTx/>
                  <a:ea typeface="+mn-ea"/>
                  <a:cs typeface="+mn-cs"/>
                </a:rPr>
                <a:t>Small/medium nonprofits:  $70K - $160K</a:t>
              </a:r>
              <a:endParaRPr kumimoji="0" lang="en-US" sz="1400" b="0" i="0" u="none" strike="noStrike" kern="1200" cap="none" spc="0" normalizeH="0" baseline="0" noProof="0" dirty="0">
                <a:ln>
                  <a:noFill/>
                </a:ln>
                <a:solidFill>
                  <a:srgbClr val="3C3D3E"/>
                </a:solidFill>
                <a:effectLst/>
                <a:uLnTx/>
                <a:uFillTx/>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3C3D3E"/>
                  </a:solidFill>
                  <a:effectLst/>
                  <a:uLnTx/>
                  <a:uFillTx/>
                  <a:ea typeface="+mn-ea"/>
                  <a:cs typeface="+mn-cs"/>
                </a:rPr>
                <a:t>Top Tier MGOs:  $170K - $210K</a:t>
              </a:r>
              <a:endParaRPr kumimoji="0" lang="en-US" sz="1400" b="0" i="0" u="none" strike="noStrike" kern="1200" cap="none" spc="0" normalizeH="0" baseline="0" noProof="0" dirty="0">
                <a:ln>
                  <a:noFill/>
                </a:ln>
                <a:solidFill>
                  <a:srgbClr val="3C3D3E"/>
                </a:solidFill>
                <a:effectLst/>
                <a:uLnTx/>
                <a:uFillTx/>
              </a:endParaRPr>
            </a:p>
          </p:txBody>
        </p:sp>
        <p:sp>
          <p:nvSpPr>
            <p:cNvPr id="37" name="Oval 36">
              <a:extLst>
                <a:ext uri="{FF2B5EF4-FFF2-40B4-BE49-F238E27FC236}">
                  <a16:creationId xmlns:a16="http://schemas.microsoft.com/office/drawing/2014/main" id="{D5B33A7F-5858-F1A6-A0E2-9BA77C6A71C8}"/>
                </a:ext>
              </a:extLst>
            </p:cNvPr>
            <p:cNvSpPr/>
            <p:nvPr/>
          </p:nvSpPr>
          <p:spPr>
            <a:xfrm rot="5400000">
              <a:off x="3716018" y="972461"/>
              <a:ext cx="769648" cy="771717"/>
            </a:xfrm>
            <a:prstGeom prst="ellipse">
              <a:avLst/>
            </a:prstGeom>
            <a:solidFill>
              <a:srgbClr val="03669A"/>
            </a:solidFill>
            <a:ln w="15875">
              <a:solidFill>
                <a:srgbClr val="03669A"/>
              </a:solidFill>
            </a:ln>
            <a:effectLst>
              <a:outerShdw blurRad="50800" dist="38100" dir="8100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8" name="Oval 37">
              <a:extLst>
                <a:ext uri="{FF2B5EF4-FFF2-40B4-BE49-F238E27FC236}">
                  <a16:creationId xmlns:a16="http://schemas.microsoft.com/office/drawing/2014/main" id="{620E2B8F-6D91-5BBE-5538-DE0105010880}"/>
                </a:ext>
              </a:extLst>
            </p:cNvPr>
            <p:cNvSpPr/>
            <p:nvPr/>
          </p:nvSpPr>
          <p:spPr>
            <a:xfrm rot="5400000">
              <a:off x="7225109" y="972462"/>
              <a:ext cx="769648" cy="771717"/>
            </a:xfrm>
            <a:prstGeom prst="ellipse">
              <a:avLst/>
            </a:prstGeom>
            <a:solidFill>
              <a:srgbClr val="03669A"/>
            </a:solidFill>
            <a:ln w="15875">
              <a:solidFill>
                <a:srgbClr val="03669A"/>
              </a:solidFill>
            </a:ln>
            <a:effectLst>
              <a:outerShdw blurRad="50800" dist="38100" dir="8100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0" name="TextBox 39">
              <a:extLst>
                <a:ext uri="{FF2B5EF4-FFF2-40B4-BE49-F238E27FC236}">
                  <a16:creationId xmlns:a16="http://schemas.microsoft.com/office/drawing/2014/main" id="{DC4C4401-2457-3E9E-8FCF-BCF7D1E8C384}"/>
                </a:ext>
              </a:extLst>
            </p:cNvPr>
            <p:cNvSpPr txBox="1"/>
            <p:nvPr/>
          </p:nvSpPr>
          <p:spPr>
            <a:xfrm>
              <a:off x="4897916" y="1430233"/>
              <a:ext cx="2794169" cy="2462213"/>
            </a:xfrm>
            <a:prstGeom prst="rect">
              <a:avLst/>
            </a:prstGeom>
            <a:noFill/>
          </p:spPr>
          <p:txBody>
            <a:bodyPr wrap="square" lIns="91440" tIns="45720" rIns="91440" bIns="45720" anchor="t">
              <a:spAutoFit/>
            </a:bodyPr>
            <a:lstStyle/>
            <a:p>
              <a:pPr>
                <a:defRPr/>
              </a:pPr>
              <a:r>
                <a:rPr lang="en-US" sz="1400" b="1" dirty="0">
                  <a:solidFill>
                    <a:srgbClr val="3C3D3E"/>
                  </a:solidFill>
                  <a:latin typeface="Calibri"/>
                  <a:cs typeface="Calibri"/>
                </a:rPr>
                <a:t>Workplace flexibility and </a:t>
              </a:r>
              <a:endParaRPr lang="en-US" dirty="0">
                <a:solidFill>
                  <a:srgbClr val="000000"/>
                </a:solidFill>
                <a:latin typeface="Calibri"/>
                <a:cs typeface="Calibri"/>
              </a:endParaRPr>
            </a:p>
            <a:p>
              <a:pPr>
                <a:defRPr/>
              </a:pPr>
              <a:r>
                <a:rPr lang="en-US" sz="1400" b="1" dirty="0">
                  <a:solidFill>
                    <a:srgbClr val="3C3D3E"/>
                  </a:solidFill>
                  <a:latin typeface="Calibri"/>
                  <a:cs typeface="Calibri"/>
                </a:rPr>
                <a:t>family leave</a:t>
              </a:r>
              <a:endParaRPr lang="en-US">
                <a:cs typeface="Calibri"/>
              </a:endParaRPr>
            </a:p>
            <a:p>
              <a:pPr marL="342900" indent="-342900">
                <a:buFont typeface="Arial" panose="020B0604020202020204" pitchFamily="34" charset="0"/>
                <a:buChar char="•"/>
                <a:defRPr/>
              </a:pPr>
              <a:r>
                <a:rPr kumimoji="0" lang="en-US" sz="1400" b="0" i="0" u="none" strike="noStrike" kern="1200" cap="none" spc="0" normalizeH="0" baseline="0" noProof="0" dirty="0">
                  <a:ln>
                    <a:noFill/>
                  </a:ln>
                  <a:solidFill>
                    <a:srgbClr val="3C3D3E"/>
                  </a:solidFill>
                  <a:effectLst/>
                  <a:uLnTx/>
                  <a:uFillTx/>
                  <a:ea typeface="+mn-ea"/>
                  <a:cs typeface="+mn-cs"/>
                </a:rPr>
                <a:t>Be flexible on potential benefits</a:t>
              </a:r>
              <a:endParaRPr lang="en-US" sz="1400" b="0" i="0" u="none" strike="noStrike" kern="1200" cap="none" spc="0" normalizeH="0" baseline="0" noProof="0" dirty="0">
                <a:ln>
                  <a:noFill/>
                </a:ln>
                <a:solidFill>
                  <a:srgbClr val="3C3D3E"/>
                </a:solidFill>
                <a:effectLst/>
                <a:uLnTx/>
                <a:uFillTx/>
                <a:cs typeface="Calibri"/>
              </a:endParaRPr>
            </a:p>
            <a:p>
              <a:pPr marL="342900" indent="-342900">
                <a:buFont typeface="Arial" panose="020B0604020202020204" pitchFamily="34" charset="0"/>
                <a:buChar char="•"/>
                <a:defRPr/>
              </a:pPr>
              <a:r>
                <a:rPr kumimoji="0" lang="en-US" sz="1400" b="0" i="0" u="none" strike="noStrike" kern="1200" cap="none" spc="0" normalizeH="0" baseline="0" noProof="0" dirty="0">
                  <a:ln>
                    <a:noFill/>
                  </a:ln>
                  <a:solidFill>
                    <a:srgbClr val="3C3D3E"/>
                  </a:solidFill>
                  <a:effectLst/>
                  <a:uLnTx/>
                  <a:uFillTx/>
                  <a:ea typeface="+mn-ea"/>
                  <a:cs typeface="+mn-cs"/>
                </a:rPr>
                <a:t>Family-friendly policies retain valuable employees who need help balancing work and family</a:t>
              </a:r>
              <a:endParaRPr lang="en-US" sz="1400" b="0" i="0" u="none" strike="noStrike" kern="1200" cap="none" spc="0" normalizeH="0" baseline="0" noProof="0" dirty="0">
                <a:ln>
                  <a:noFill/>
                </a:ln>
                <a:solidFill>
                  <a:srgbClr val="3C3D3E"/>
                </a:solidFill>
                <a:effectLst/>
                <a:uLnTx/>
                <a:uFillTx/>
                <a:cs typeface="Calibri"/>
              </a:endParaRPr>
            </a:p>
            <a:p>
              <a:pPr marL="342900" indent="-342900">
                <a:buFont typeface="Arial" panose="020B0604020202020204" pitchFamily="34" charset="0"/>
                <a:buChar char="•"/>
                <a:defRPr/>
              </a:pPr>
              <a:r>
                <a:rPr kumimoji="0" lang="en-US" sz="1400" b="0" i="0" u="none" strike="noStrike" kern="1200" cap="none" spc="0" normalizeH="0" baseline="0" noProof="0" dirty="0">
                  <a:ln>
                    <a:noFill/>
                  </a:ln>
                  <a:solidFill>
                    <a:srgbClr val="3C3D3E"/>
                  </a:solidFill>
                  <a:effectLst/>
                  <a:uLnTx/>
                  <a:uFillTx/>
                  <a:ea typeface="+mn-ea"/>
                  <a:cs typeface="+mn-cs"/>
                </a:rPr>
                <a:t>Research shows that access to any form of parental leave builds loyalty to the organization…they stay</a:t>
              </a:r>
              <a:endParaRPr lang="en-US" sz="1400" b="0" i="0" u="none" strike="noStrike" kern="1200" cap="none" spc="0" normalizeH="0" baseline="0" noProof="0" dirty="0">
                <a:ln>
                  <a:noFill/>
                </a:ln>
                <a:solidFill>
                  <a:srgbClr val="3C3D3E"/>
                </a:solidFill>
                <a:effectLst/>
                <a:uLnTx/>
                <a:uFillTx/>
                <a:cs typeface="Calibri"/>
              </a:endParaRPr>
            </a:p>
          </p:txBody>
        </p:sp>
      </p:grpSp>
      <p:sp>
        <p:nvSpPr>
          <p:cNvPr id="2" name="Title 1">
            <a:extLst>
              <a:ext uri="{FF2B5EF4-FFF2-40B4-BE49-F238E27FC236}">
                <a16:creationId xmlns:a16="http://schemas.microsoft.com/office/drawing/2014/main" id="{1DAB353C-E40C-B8A0-839D-DEE68F586170}"/>
              </a:ext>
            </a:extLst>
          </p:cNvPr>
          <p:cNvSpPr>
            <a:spLocks noGrp="1"/>
          </p:cNvSpPr>
          <p:nvPr/>
        </p:nvSpPr>
        <p:spPr>
          <a:xfrm>
            <a:off x="-1524000" y="829788"/>
            <a:ext cx="12192000" cy="799920"/>
          </a:xfrm>
          <a:prstGeom prst="rect">
            <a:avLst/>
          </a:prstGeom>
        </p:spPr>
        <p:txBody>
          <a:bodyPr lIns="91440" tIns="45720" rIns="91440" bIns="45720" anchor="t">
            <a:noAutofit/>
          </a:bodyPr>
          <a:lstStyle>
            <a:lvl1pPr algn="l" defTabSz="685800" rtl="0" eaLnBrk="1" latinLnBrk="0" hangingPunct="1">
              <a:lnSpc>
                <a:spcPct val="90000"/>
              </a:lnSpc>
              <a:spcBef>
                <a:spcPct val="0"/>
              </a:spcBef>
              <a:buNone/>
              <a:defRPr sz="3300" kern="1200">
                <a:solidFill>
                  <a:schemeClr val="bg2">
                    <a:lumMod val="25000"/>
                  </a:schemeClr>
                </a:solidFill>
                <a:latin typeface="Gotham Medium" panose="02000604030000020004" pitchFamily="2" charset="0"/>
                <a:ea typeface="+mj-ea"/>
                <a:cs typeface="+mj-cs"/>
              </a:defRPr>
            </a:lvl1pPr>
          </a:lstStyle>
          <a:p>
            <a:pPr algn="ctr"/>
            <a:r>
              <a:rPr lang="en-US" sz="2000">
                <a:solidFill>
                  <a:srgbClr val="03669A"/>
                </a:solidFill>
                <a:latin typeface="Gotham Medium"/>
              </a:rPr>
              <a:t>ARE YOU PAYING ENOUGH? TALK TO YOUR LEADERSHIP</a:t>
            </a:r>
            <a:endParaRPr lang="en-US" sz="2800">
              <a:solidFill>
                <a:srgbClr val="03669A"/>
              </a:solidFill>
              <a:latin typeface="+mn-lt"/>
            </a:endParaRPr>
          </a:p>
        </p:txBody>
      </p:sp>
      <p:grpSp>
        <p:nvGrpSpPr>
          <p:cNvPr id="22" name="Group 21">
            <a:extLst>
              <a:ext uri="{FF2B5EF4-FFF2-40B4-BE49-F238E27FC236}">
                <a16:creationId xmlns:a16="http://schemas.microsoft.com/office/drawing/2014/main" id="{CCF2BA5F-71D5-724B-F2B8-81317E27DDC7}"/>
              </a:ext>
            </a:extLst>
          </p:cNvPr>
          <p:cNvGrpSpPr/>
          <p:nvPr/>
        </p:nvGrpSpPr>
        <p:grpSpPr>
          <a:xfrm>
            <a:off x="3707900" y="1479987"/>
            <a:ext cx="541322" cy="348171"/>
            <a:chOff x="3559176" y="5286375"/>
            <a:chExt cx="766762" cy="560388"/>
          </a:xfrm>
          <a:solidFill>
            <a:schemeClr val="bg1"/>
          </a:solidFill>
        </p:grpSpPr>
        <p:sp>
          <p:nvSpPr>
            <p:cNvPr id="23" name="Freeform 42">
              <a:extLst>
                <a:ext uri="{FF2B5EF4-FFF2-40B4-BE49-F238E27FC236}">
                  <a16:creationId xmlns:a16="http://schemas.microsoft.com/office/drawing/2014/main" id="{23B49E3D-74FE-4251-A580-73776D7A5FDB}"/>
                </a:ext>
              </a:extLst>
            </p:cNvPr>
            <p:cNvSpPr>
              <a:spLocks/>
            </p:cNvSpPr>
            <p:nvPr/>
          </p:nvSpPr>
          <p:spPr bwMode="auto">
            <a:xfrm>
              <a:off x="3559176" y="5286375"/>
              <a:ext cx="695325" cy="395288"/>
            </a:xfrm>
            <a:custGeom>
              <a:avLst/>
              <a:gdLst>
                <a:gd name="T0" fmla="*/ 124 w 168"/>
                <a:gd name="T1" fmla="*/ 88 h 96"/>
                <a:gd name="T2" fmla="*/ 8 w 168"/>
                <a:gd name="T3" fmla="*/ 88 h 96"/>
                <a:gd name="T4" fmla="*/ 8 w 168"/>
                <a:gd name="T5" fmla="*/ 8 h 96"/>
                <a:gd name="T6" fmla="*/ 160 w 168"/>
                <a:gd name="T7" fmla="*/ 8 h 96"/>
                <a:gd name="T8" fmla="*/ 160 w 168"/>
                <a:gd name="T9" fmla="*/ 67 h 96"/>
                <a:gd name="T10" fmla="*/ 168 w 168"/>
                <a:gd name="T11" fmla="*/ 72 h 96"/>
                <a:gd name="T12" fmla="*/ 168 w 168"/>
                <a:gd name="T13" fmla="*/ 4 h 96"/>
                <a:gd name="T14" fmla="*/ 164 w 168"/>
                <a:gd name="T15" fmla="*/ 0 h 96"/>
                <a:gd name="T16" fmla="*/ 4 w 168"/>
                <a:gd name="T17" fmla="*/ 0 h 96"/>
                <a:gd name="T18" fmla="*/ 0 w 168"/>
                <a:gd name="T19" fmla="*/ 4 h 96"/>
                <a:gd name="T20" fmla="*/ 0 w 168"/>
                <a:gd name="T21" fmla="*/ 92 h 96"/>
                <a:gd name="T22" fmla="*/ 4 w 168"/>
                <a:gd name="T23" fmla="*/ 96 h 96"/>
                <a:gd name="T24" fmla="*/ 124 w 168"/>
                <a:gd name="T25" fmla="*/ 96 h 96"/>
                <a:gd name="T26" fmla="*/ 124 w 168"/>
                <a:gd name="T27" fmla="*/ 8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8" h="96">
                  <a:moveTo>
                    <a:pt x="124" y="88"/>
                  </a:moveTo>
                  <a:cubicBezTo>
                    <a:pt x="8" y="88"/>
                    <a:pt x="8" y="88"/>
                    <a:pt x="8" y="88"/>
                  </a:cubicBezTo>
                  <a:cubicBezTo>
                    <a:pt x="8" y="8"/>
                    <a:pt x="8" y="8"/>
                    <a:pt x="8" y="8"/>
                  </a:cubicBezTo>
                  <a:cubicBezTo>
                    <a:pt x="160" y="8"/>
                    <a:pt x="160" y="8"/>
                    <a:pt x="160" y="8"/>
                  </a:cubicBezTo>
                  <a:cubicBezTo>
                    <a:pt x="160" y="67"/>
                    <a:pt x="160" y="67"/>
                    <a:pt x="160" y="67"/>
                  </a:cubicBezTo>
                  <a:cubicBezTo>
                    <a:pt x="168" y="72"/>
                    <a:pt x="168" y="72"/>
                    <a:pt x="168" y="72"/>
                  </a:cubicBezTo>
                  <a:cubicBezTo>
                    <a:pt x="168" y="4"/>
                    <a:pt x="168" y="4"/>
                    <a:pt x="168" y="4"/>
                  </a:cubicBezTo>
                  <a:cubicBezTo>
                    <a:pt x="168" y="2"/>
                    <a:pt x="166" y="0"/>
                    <a:pt x="164" y="0"/>
                  </a:cubicBezTo>
                  <a:cubicBezTo>
                    <a:pt x="4" y="0"/>
                    <a:pt x="4" y="0"/>
                    <a:pt x="4" y="0"/>
                  </a:cubicBezTo>
                  <a:cubicBezTo>
                    <a:pt x="2" y="0"/>
                    <a:pt x="0" y="2"/>
                    <a:pt x="0" y="4"/>
                  </a:cubicBezTo>
                  <a:cubicBezTo>
                    <a:pt x="0" y="92"/>
                    <a:pt x="0" y="92"/>
                    <a:pt x="0" y="92"/>
                  </a:cubicBezTo>
                  <a:cubicBezTo>
                    <a:pt x="0" y="94"/>
                    <a:pt x="2" y="96"/>
                    <a:pt x="4" y="96"/>
                  </a:cubicBezTo>
                  <a:cubicBezTo>
                    <a:pt x="124" y="96"/>
                    <a:pt x="124" y="96"/>
                    <a:pt x="124" y="96"/>
                  </a:cubicBezTo>
                  <a:lnTo>
                    <a:pt x="124" y="88"/>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D3E"/>
                </a:solidFill>
                <a:effectLst/>
                <a:uLnTx/>
                <a:uFillTx/>
                <a:latin typeface="Calibri Light"/>
                <a:ea typeface="+mn-ea"/>
                <a:cs typeface="+mn-cs"/>
              </a:endParaRPr>
            </a:p>
          </p:txBody>
        </p:sp>
        <p:sp>
          <p:nvSpPr>
            <p:cNvPr id="24" name="Freeform 43">
              <a:extLst>
                <a:ext uri="{FF2B5EF4-FFF2-40B4-BE49-F238E27FC236}">
                  <a16:creationId xmlns:a16="http://schemas.microsoft.com/office/drawing/2014/main" id="{2A8E8F1F-638A-99CD-F40D-CBC838750B97}"/>
                </a:ext>
              </a:extLst>
            </p:cNvPr>
            <p:cNvSpPr>
              <a:spLocks noEditPoints="1"/>
            </p:cNvSpPr>
            <p:nvPr/>
          </p:nvSpPr>
          <p:spPr bwMode="auto">
            <a:xfrm>
              <a:off x="4106863" y="5549900"/>
              <a:ext cx="219075" cy="296863"/>
            </a:xfrm>
            <a:custGeom>
              <a:avLst/>
              <a:gdLst>
                <a:gd name="T0" fmla="*/ 28 w 53"/>
                <a:gd name="T1" fmla="*/ 72 h 72"/>
                <a:gd name="T2" fmla="*/ 25 w 53"/>
                <a:gd name="T3" fmla="*/ 70 h 72"/>
                <a:gd name="T4" fmla="*/ 15 w 53"/>
                <a:gd name="T5" fmla="*/ 54 h 72"/>
                <a:gd name="T6" fmla="*/ 6 w 53"/>
                <a:gd name="T7" fmla="*/ 59 h 72"/>
                <a:gd name="T8" fmla="*/ 2 w 53"/>
                <a:gd name="T9" fmla="*/ 60 h 72"/>
                <a:gd name="T10" fmla="*/ 0 w 53"/>
                <a:gd name="T11" fmla="*/ 56 h 72"/>
                <a:gd name="T12" fmla="*/ 0 w 53"/>
                <a:gd name="T13" fmla="*/ 4 h 72"/>
                <a:gd name="T14" fmla="*/ 2 w 53"/>
                <a:gd name="T15" fmla="*/ 1 h 72"/>
                <a:gd name="T16" fmla="*/ 6 w 53"/>
                <a:gd name="T17" fmla="*/ 0 h 72"/>
                <a:gd name="T18" fmla="*/ 50 w 53"/>
                <a:gd name="T19" fmla="*/ 24 h 72"/>
                <a:gd name="T20" fmla="*/ 52 w 53"/>
                <a:gd name="T21" fmla="*/ 28 h 72"/>
                <a:gd name="T22" fmla="*/ 50 w 53"/>
                <a:gd name="T23" fmla="*/ 31 h 72"/>
                <a:gd name="T24" fmla="*/ 41 w 53"/>
                <a:gd name="T25" fmla="*/ 37 h 72"/>
                <a:gd name="T26" fmla="*/ 51 w 53"/>
                <a:gd name="T27" fmla="*/ 54 h 72"/>
                <a:gd name="T28" fmla="*/ 50 w 53"/>
                <a:gd name="T29" fmla="*/ 59 h 72"/>
                <a:gd name="T30" fmla="*/ 30 w 53"/>
                <a:gd name="T31" fmla="*/ 71 h 72"/>
                <a:gd name="T32" fmla="*/ 28 w 53"/>
                <a:gd name="T33" fmla="*/ 72 h 72"/>
                <a:gd name="T34" fmla="*/ 16 w 53"/>
                <a:gd name="T35" fmla="*/ 44 h 72"/>
                <a:gd name="T36" fmla="*/ 17 w 53"/>
                <a:gd name="T37" fmla="*/ 44 h 72"/>
                <a:gd name="T38" fmla="*/ 19 w 53"/>
                <a:gd name="T39" fmla="*/ 46 h 72"/>
                <a:gd name="T40" fmla="*/ 29 w 53"/>
                <a:gd name="T41" fmla="*/ 63 h 72"/>
                <a:gd name="T42" fmla="*/ 43 w 53"/>
                <a:gd name="T43" fmla="*/ 55 h 72"/>
                <a:gd name="T44" fmla="*/ 33 w 53"/>
                <a:gd name="T45" fmla="*/ 38 h 72"/>
                <a:gd name="T46" fmla="*/ 34 w 53"/>
                <a:gd name="T47" fmla="*/ 33 h 72"/>
                <a:gd name="T48" fmla="*/ 40 w 53"/>
                <a:gd name="T49" fmla="*/ 28 h 72"/>
                <a:gd name="T50" fmla="*/ 8 w 53"/>
                <a:gd name="T51" fmla="*/ 11 h 72"/>
                <a:gd name="T52" fmla="*/ 8 w 53"/>
                <a:gd name="T53" fmla="*/ 49 h 72"/>
                <a:gd name="T54" fmla="*/ 14 w 53"/>
                <a:gd name="T55" fmla="*/ 45 h 72"/>
                <a:gd name="T56" fmla="*/ 16 w 53"/>
                <a:gd name="T57" fmla="*/ 4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3" h="72">
                  <a:moveTo>
                    <a:pt x="28" y="72"/>
                  </a:moveTo>
                  <a:cubicBezTo>
                    <a:pt x="27" y="72"/>
                    <a:pt x="25" y="71"/>
                    <a:pt x="25" y="70"/>
                  </a:cubicBezTo>
                  <a:cubicBezTo>
                    <a:pt x="15" y="54"/>
                    <a:pt x="15" y="54"/>
                    <a:pt x="15" y="54"/>
                  </a:cubicBezTo>
                  <a:cubicBezTo>
                    <a:pt x="6" y="59"/>
                    <a:pt x="6" y="59"/>
                    <a:pt x="6" y="59"/>
                  </a:cubicBezTo>
                  <a:cubicBezTo>
                    <a:pt x="5" y="60"/>
                    <a:pt x="3" y="60"/>
                    <a:pt x="2" y="60"/>
                  </a:cubicBezTo>
                  <a:cubicBezTo>
                    <a:pt x="1" y="59"/>
                    <a:pt x="0" y="57"/>
                    <a:pt x="0" y="56"/>
                  </a:cubicBezTo>
                  <a:cubicBezTo>
                    <a:pt x="0" y="4"/>
                    <a:pt x="0" y="4"/>
                    <a:pt x="0" y="4"/>
                  </a:cubicBezTo>
                  <a:cubicBezTo>
                    <a:pt x="0" y="3"/>
                    <a:pt x="1" y="1"/>
                    <a:pt x="2" y="1"/>
                  </a:cubicBezTo>
                  <a:cubicBezTo>
                    <a:pt x="3" y="0"/>
                    <a:pt x="5" y="0"/>
                    <a:pt x="6" y="0"/>
                  </a:cubicBezTo>
                  <a:cubicBezTo>
                    <a:pt x="50" y="24"/>
                    <a:pt x="50" y="24"/>
                    <a:pt x="50" y="24"/>
                  </a:cubicBezTo>
                  <a:cubicBezTo>
                    <a:pt x="51" y="25"/>
                    <a:pt x="52" y="26"/>
                    <a:pt x="52" y="28"/>
                  </a:cubicBezTo>
                  <a:cubicBezTo>
                    <a:pt x="52" y="29"/>
                    <a:pt x="51" y="31"/>
                    <a:pt x="50" y="31"/>
                  </a:cubicBezTo>
                  <a:cubicBezTo>
                    <a:pt x="41" y="37"/>
                    <a:pt x="41" y="37"/>
                    <a:pt x="41" y="37"/>
                  </a:cubicBezTo>
                  <a:cubicBezTo>
                    <a:pt x="51" y="54"/>
                    <a:pt x="51" y="54"/>
                    <a:pt x="51" y="54"/>
                  </a:cubicBezTo>
                  <a:cubicBezTo>
                    <a:pt x="53" y="56"/>
                    <a:pt x="52" y="58"/>
                    <a:pt x="50" y="59"/>
                  </a:cubicBezTo>
                  <a:cubicBezTo>
                    <a:pt x="30" y="71"/>
                    <a:pt x="30" y="71"/>
                    <a:pt x="30" y="71"/>
                  </a:cubicBezTo>
                  <a:cubicBezTo>
                    <a:pt x="29" y="72"/>
                    <a:pt x="29" y="72"/>
                    <a:pt x="28" y="72"/>
                  </a:cubicBezTo>
                  <a:close/>
                  <a:moveTo>
                    <a:pt x="16" y="44"/>
                  </a:moveTo>
                  <a:cubicBezTo>
                    <a:pt x="16" y="44"/>
                    <a:pt x="17" y="44"/>
                    <a:pt x="17" y="44"/>
                  </a:cubicBezTo>
                  <a:cubicBezTo>
                    <a:pt x="18" y="44"/>
                    <a:pt x="19" y="45"/>
                    <a:pt x="19" y="46"/>
                  </a:cubicBezTo>
                  <a:cubicBezTo>
                    <a:pt x="29" y="63"/>
                    <a:pt x="29" y="63"/>
                    <a:pt x="29" y="63"/>
                  </a:cubicBezTo>
                  <a:cubicBezTo>
                    <a:pt x="43" y="55"/>
                    <a:pt x="43" y="55"/>
                    <a:pt x="43" y="55"/>
                  </a:cubicBezTo>
                  <a:cubicBezTo>
                    <a:pt x="33" y="38"/>
                    <a:pt x="33" y="38"/>
                    <a:pt x="33" y="38"/>
                  </a:cubicBezTo>
                  <a:cubicBezTo>
                    <a:pt x="31" y="36"/>
                    <a:pt x="32" y="34"/>
                    <a:pt x="34" y="33"/>
                  </a:cubicBezTo>
                  <a:cubicBezTo>
                    <a:pt x="40" y="28"/>
                    <a:pt x="40" y="28"/>
                    <a:pt x="40" y="28"/>
                  </a:cubicBezTo>
                  <a:cubicBezTo>
                    <a:pt x="8" y="11"/>
                    <a:pt x="8" y="11"/>
                    <a:pt x="8" y="11"/>
                  </a:cubicBezTo>
                  <a:cubicBezTo>
                    <a:pt x="8" y="49"/>
                    <a:pt x="8" y="49"/>
                    <a:pt x="8" y="49"/>
                  </a:cubicBezTo>
                  <a:cubicBezTo>
                    <a:pt x="14" y="45"/>
                    <a:pt x="14" y="45"/>
                    <a:pt x="14" y="45"/>
                  </a:cubicBezTo>
                  <a:cubicBezTo>
                    <a:pt x="14" y="44"/>
                    <a:pt x="15" y="44"/>
                    <a:pt x="16" y="4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D3E"/>
                </a:solidFill>
                <a:effectLst/>
                <a:uLnTx/>
                <a:uFillTx/>
                <a:latin typeface="Calibri Light"/>
                <a:ea typeface="+mn-ea"/>
                <a:cs typeface="+mn-cs"/>
              </a:endParaRPr>
            </a:p>
          </p:txBody>
        </p:sp>
        <p:sp>
          <p:nvSpPr>
            <p:cNvPr id="26" name="Freeform 44">
              <a:extLst>
                <a:ext uri="{FF2B5EF4-FFF2-40B4-BE49-F238E27FC236}">
                  <a16:creationId xmlns:a16="http://schemas.microsoft.com/office/drawing/2014/main" id="{708663D1-8647-5B0C-176D-C39549632212}"/>
                </a:ext>
              </a:extLst>
            </p:cNvPr>
            <p:cNvSpPr>
              <a:spLocks noEditPoints="1"/>
            </p:cNvSpPr>
            <p:nvPr/>
          </p:nvSpPr>
          <p:spPr bwMode="auto">
            <a:xfrm>
              <a:off x="3708401" y="5286375"/>
              <a:ext cx="398463" cy="395288"/>
            </a:xfrm>
            <a:custGeom>
              <a:avLst/>
              <a:gdLst>
                <a:gd name="T0" fmla="*/ 48 w 96"/>
                <a:gd name="T1" fmla="*/ 96 h 96"/>
                <a:gd name="T2" fmla="*/ 0 w 96"/>
                <a:gd name="T3" fmla="*/ 48 h 96"/>
                <a:gd name="T4" fmla="*/ 48 w 96"/>
                <a:gd name="T5" fmla="*/ 0 h 96"/>
                <a:gd name="T6" fmla="*/ 96 w 96"/>
                <a:gd name="T7" fmla="*/ 48 h 96"/>
                <a:gd name="T8" fmla="*/ 48 w 96"/>
                <a:gd name="T9" fmla="*/ 96 h 96"/>
                <a:gd name="T10" fmla="*/ 48 w 96"/>
                <a:gd name="T11" fmla="*/ 8 h 96"/>
                <a:gd name="T12" fmla="*/ 8 w 96"/>
                <a:gd name="T13" fmla="*/ 48 h 96"/>
                <a:gd name="T14" fmla="*/ 48 w 96"/>
                <a:gd name="T15" fmla="*/ 88 h 96"/>
                <a:gd name="T16" fmla="*/ 88 w 96"/>
                <a:gd name="T17" fmla="*/ 48 h 96"/>
                <a:gd name="T18" fmla="*/ 48 w 96"/>
                <a:gd name="T19" fmla="*/ 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6">
                  <a:moveTo>
                    <a:pt x="48" y="96"/>
                  </a:moveTo>
                  <a:cubicBezTo>
                    <a:pt x="22" y="96"/>
                    <a:pt x="0" y="74"/>
                    <a:pt x="0" y="48"/>
                  </a:cubicBezTo>
                  <a:cubicBezTo>
                    <a:pt x="0" y="22"/>
                    <a:pt x="22" y="0"/>
                    <a:pt x="48" y="0"/>
                  </a:cubicBezTo>
                  <a:cubicBezTo>
                    <a:pt x="74" y="0"/>
                    <a:pt x="96" y="22"/>
                    <a:pt x="96" y="48"/>
                  </a:cubicBezTo>
                  <a:cubicBezTo>
                    <a:pt x="96" y="74"/>
                    <a:pt x="74" y="96"/>
                    <a:pt x="48" y="96"/>
                  </a:cubicBezTo>
                  <a:close/>
                  <a:moveTo>
                    <a:pt x="48" y="8"/>
                  </a:moveTo>
                  <a:cubicBezTo>
                    <a:pt x="26" y="8"/>
                    <a:pt x="8" y="26"/>
                    <a:pt x="8" y="48"/>
                  </a:cubicBezTo>
                  <a:cubicBezTo>
                    <a:pt x="8" y="70"/>
                    <a:pt x="26" y="88"/>
                    <a:pt x="48" y="88"/>
                  </a:cubicBezTo>
                  <a:cubicBezTo>
                    <a:pt x="70" y="88"/>
                    <a:pt x="88" y="70"/>
                    <a:pt x="88" y="48"/>
                  </a:cubicBezTo>
                  <a:cubicBezTo>
                    <a:pt x="88" y="26"/>
                    <a:pt x="70" y="8"/>
                    <a:pt x="48" y="8"/>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D3E"/>
                </a:solidFill>
                <a:effectLst/>
                <a:uLnTx/>
                <a:uFillTx/>
                <a:latin typeface="Calibri Light"/>
                <a:ea typeface="+mn-ea"/>
                <a:cs typeface="+mn-cs"/>
              </a:endParaRPr>
            </a:p>
          </p:txBody>
        </p:sp>
        <p:sp>
          <p:nvSpPr>
            <p:cNvPr id="27" name="Freeform 45">
              <a:extLst>
                <a:ext uri="{FF2B5EF4-FFF2-40B4-BE49-F238E27FC236}">
                  <a16:creationId xmlns:a16="http://schemas.microsoft.com/office/drawing/2014/main" id="{849C7CE4-D946-21FE-3263-1CE1C036E99E}"/>
                </a:ext>
              </a:extLst>
            </p:cNvPr>
            <p:cNvSpPr>
              <a:spLocks/>
            </p:cNvSpPr>
            <p:nvPr/>
          </p:nvSpPr>
          <p:spPr bwMode="auto">
            <a:xfrm>
              <a:off x="3824288" y="5368925"/>
              <a:ext cx="166688" cy="230188"/>
            </a:xfrm>
            <a:custGeom>
              <a:avLst/>
              <a:gdLst>
                <a:gd name="T0" fmla="*/ 20 w 40"/>
                <a:gd name="T1" fmla="*/ 56 h 56"/>
                <a:gd name="T2" fmla="*/ 0 w 40"/>
                <a:gd name="T3" fmla="*/ 40 h 56"/>
                <a:gd name="T4" fmla="*/ 4 w 40"/>
                <a:gd name="T5" fmla="*/ 36 h 56"/>
                <a:gd name="T6" fmla="*/ 8 w 40"/>
                <a:gd name="T7" fmla="*/ 40 h 56"/>
                <a:gd name="T8" fmla="*/ 20 w 40"/>
                <a:gd name="T9" fmla="*/ 48 h 56"/>
                <a:gd name="T10" fmla="*/ 32 w 40"/>
                <a:gd name="T11" fmla="*/ 40 h 56"/>
                <a:gd name="T12" fmla="*/ 20 w 40"/>
                <a:gd name="T13" fmla="*/ 32 h 56"/>
                <a:gd name="T14" fmla="*/ 0 w 40"/>
                <a:gd name="T15" fmla="*/ 16 h 56"/>
                <a:gd name="T16" fmla="*/ 20 w 40"/>
                <a:gd name="T17" fmla="*/ 0 h 56"/>
                <a:gd name="T18" fmla="*/ 40 w 40"/>
                <a:gd name="T19" fmla="*/ 16 h 56"/>
                <a:gd name="T20" fmla="*/ 36 w 40"/>
                <a:gd name="T21" fmla="*/ 20 h 56"/>
                <a:gd name="T22" fmla="*/ 32 w 40"/>
                <a:gd name="T23" fmla="*/ 16 h 56"/>
                <a:gd name="T24" fmla="*/ 20 w 40"/>
                <a:gd name="T25" fmla="*/ 8 h 56"/>
                <a:gd name="T26" fmla="*/ 8 w 40"/>
                <a:gd name="T27" fmla="*/ 16 h 56"/>
                <a:gd name="T28" fmla="*/ 20 w 40"/>
                <a:gd name="T29" fmla="*/ 24 h 56"/>
                <a:gd name="T30" fmla="*/ 40 w 40"/>
                <a:gd name="T31" fmla="*/ 40 h 56"/>
                <a:gd name="T32" fmla="*/ 20 w 40"/>
                <a:gd name="T33"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 h="56">
                  <a:moveTo>
                    <a:pt x="20" y="56"/>
                  </a:moveTo>
                  <a:cubicBezTo>
                    <a:pt x="9" y="56"/>
                    <a:pt x="0" y="49"/>
                    <a:pt x="0" y="40"/>
                  </a:cubicBezTo>
                  <a:cubicBezTo>
                    <a:pt x="0" y="38"/>
                    <a:pt x="2" y="36"/>
                    <a:pt x="4" y="36"/>
                  </a:cubicBezTo>
                  <a:cubicBezTo>
                    <a:pt x="6" y="36"/>
                    <a:pt x="8" y="38"/>
                    <a:pt x="8" y="40"/>
                  </a:cubicBezTo>
                  <a:cubicBezTo>
                    <a:pt x="8" y="44"/>
                    <a:pt x="13" y="48"/>
                    <a:pt x="20" y="48"/>
                  </a:cubicBezTo>
                  <a:cubicBezTo>
                    <a:pt x="27" y="48"/>
                    <a:pt x="32" y="44"/>
                    <a:pt x="32" y="40"/>
                  </a:cubicBezTo>
                  <a:cubicBezTo>
                    <a:pt x="32" y="38"/>
                    <a:pt x="32" y="32"/>
                    <a:pt x="20" y="32"/>
                  </a:cubicBezTo>
                  <a:cubicBezTo>
                    <a:pt x="2" y="32"/>
                    <a:pt x="0" y="21"/>
                    <a:pt x="0" y="16"/>
                  </a:cubicBezTo>
                  <a:cubicBezTo>
                    <a:pt x="0" y="7"/>
                    <a:pt x="9" y="0"/>
                    <a:pt x="20" y="0"/>
                  </a:cubicBezTo>
                  <a:cubicBezTo>
                    <a:pt x="31" y="0"/>
                    <a:pt x="40" y="7"/>
                    <a:pt x="40" y="16"/>
                  </a:cubicBezTo>
                  <a:cubicBezTo>
                    <a:pt x="40" y="18"/>
                    <a:pt x="38" y="20"/>
                    <a:pt x="36" y="20"/>
                  </a:cubicBezTo>
                  <a:cubicBezTo>
                    <a:pt x="34" y="20"/>
                    <a:pt x="32" y="18"/>
                    <a:pt x="32" y="16"/>
                  </a:cubicBezTo>
                  <a:cubicBezTo>
                    <a:pt x="32" y="12"/>
                    <a:pt x="27" y="8"/>
                    <a:pt x="20" y="8"/>
                  </a:cubicBezTo>
                  <a:cubicBezTo>
                    <a:pt x="13" y="8"/>
                    <a:pt x="8" y="12"/>
                    <a:pt x="8" y="16"/>
                  </a:cubicBezTo>
                  <a:cubicBezTo>
                    <a:pt x="8" y="18"/>
                    <a:pt x="8" y="24"/>
                    <a:pt x="20" y="24"/>
                  </a:cubicBezTo>
                  <a:cubicBezTo>
                    <a:pt x="38" y="24"/>
                    <a:pt x="40" y="35"/>
                    <a:pt x="40" y="40"/>
                  </a:cubicBezTo>
                  <a:cubicBezTo>
                    <a:pt x="40" y="49"/>
                    <a:pt x="31" y="56"/>
                    <a:pt x="20" y="5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D3E"/>
                </a:solidFill>
                <a:effectLst/>
                <a:uLnTx/>
                <a:uFillTx/>
                <a:latin typeface="Calibri Light"/>
                <a:ea typeface="+mn-ea"/>
                <a:cs typeface="+mn-cs"/>
              </a:endParaRPr>
            </a:p>
          </p:txBody>
        </p:sp>
        <p:sp>
          <p:nvSpPr>
            <p:cNvPr id="29" name="Freeform 46">
              <a:extLst>
                <a:ext uri="{FF2B5EF4-FFF2-40B4-BE49-F238E27FC236}">
                  <a16:creationId xmlns:a16="http://schemas.microsoft.com/office/drawing/2014/main" id="{72BF9EFB-12FE-F2C6-6906-7390B0E077EC}"/>
                </a:ext>
              </a:extLst>
            </p:cNvPr>
            <p:cNvSpPr>
              <a:spLocks/>
            </p:cNvSpPr>
            <p:nvPr/>
          </p:nvSpPr>
          <p:spPr bwMode="auto">
            <a:xfrm>
              <a:off x="3890963" y="5335588"/>
              <a:ext cx="33338" cy="65088"/>
            </a:xfrm>
            <a:custGeom>
              <a:avLst/>
              <a:gdLst>
                <a:gd name="T0" fmla="*/ 4 w 8"/>
                <a:gd name="T1" fmla="*/ 16 h 16"/>
                <a:gd name="T2" fmla="*/ 0 w 8"/>
                <a:gd name="T3" fmla="*/ 12 h 16"/>
                <a:gd name="T4" fmla="*/ 0 w 8"/>
                <a:gd name="T5" fmla="*/ 4 h 16"/>
                <a:gd name="T6" fmla="*/ 4 w 8"/>
                <a:gd name="T7" fmla="*/ 0 h 16"/>
                <a:gd name="T8" fmla="*/ 8 w 8"/>
                <a:gd name="T9" fmla="*/ 4 h 16"/>
                <a:gd name="T10" fmla="*/ 8 w 8"/>
                <a:gd name="T11" fmla="*/ 12 h 16"/>
                <a:gd name="T12" fmla="*/ 4 w 8"/>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8" h="16">
                  <a:moveTo>
                    <a:pt x="4" y="16"/>
                  </a:moveTo>
                  <a:cubicBezTo>
                    <a:pt x="2" y="16"/>
                    <a:pt x="0" y="14"/>
                    <a:pt x="0" y="12"/>
                  </a:cubicBezTo>
                  <a:cubicBezTo>
                    <a:pt x="0" y="4"/>
                    <a:pt x="0" y="4"/>
                    <a:pt x="0" y="4"/>
                  </a:cubicBezTo>
                  <a:cubicBezTo>
                    <a:pt x="0" y="2"/>
                    <a:pt x="2" y="0"/>
                    <a:pt x="4" y="0"/>
                  </a:cubicBezTo>
                  <a:cubicBezTo>
                    <a:pt x="6" y="0"/>
                    <a:pt x="8" y="2"/>
                    <a:pt x="8" y="4"/>
                  </a:cubicBezTo>
                  <a:cubicBezTo>
                    <a:pt x="8" y="12"/>
                    <a:pt x="8" y="12"/>
                    <a:pt x="8" y="12"/>
                  </a:cubicBezTo>
                  <a:cubicBezTo>
                    <a:pt x="8" y="14"/>
                    <a:pt x="6" y="16"/>
                    <a:pt x="4" y="1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D3E"/>
                </a:solidFill>
                <a:effectLst/>
                <a:uLnTx/>
                <a:uFillTx/>
                <a:latin typeface="Calibri Light"/>
                <a:ea typeface="+mn-ea"/>
                <a:cs typeface="+mn-cs"/>
              </a:endParaRPr>
            </a:p>
          </p:txBody>
        </p:sp>
        <p:sp>
          <p:nvSpPr>
            <p:cNvPr id="33" name="Freeform 47">
              <a:extLst>
                <a:ext uri="{FF2B5EF4-FFF2-40B4-BE49-F238E27FC236}">
                  <a16:creationId xmlns:a16="http://schemas.microsoft.com/office/drawing/2014/main" id="{8664C860-42D0-CFD8-CE4C-91485713DA61}"/>
                </a:ext>
              </a:extLst>
            </p:cNvPr>
            <p:cNvSpPr>
              <a:spLocks/>
            </p:cNvSpPr>
            <p:nvPr/>
          </p:nvSpPr>
          <p:spPr bwMode="auto">
            <a:xfrm>
              <a:off x="3890963" y="5565775"/>
              <a:ext cx="33338" cy="66675"/>
            </a:xfrm>
            <a:custGeom>
              <a:avLst/>
              <a:gdLst>
                <a:gd name="T0" fmla="*/ 4 w 8"/>
                <a:gd name="T1" fmla="*/ 16 h 16"/>
                <a:gd name="T2" fmla="*/ 0 w 8"/>
                <a:gd name="T3" fmla="*/ 12 h 16"/>
                <a:gd name="T4" fmla="*/ 0 w 8"/>
                <a:gd name="T5" fmla="*/ 4 h 16"/>
                <a:gd name="T6" fmla="*/ 4 w 8"/>
                <a:gd name="T7" fmla="*/ 0 h 16"/>
                <a:gd name="T8" fmla="*/ 8 w 8"/>
                <a:gd name="T9" fmla="*/ 4 h 16"/>
                <a:gd name="T10" fmla="*/ 8 w 8"/>
                <a:gd name="T11" fmla="*/ 12 h 16"/>
                <a:gd name="T12" fmla="*/ 4 w 8"/>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8" h="16">
                  <a:moveTo>
                    <a:pt x="4" y="16"/>
                  </a:moveTo>
                  <a:cubicBezTo>
                    <a:pt x="2" y="16"/>
                    <a:pt x="0" y="14"/>
                    <a:pt x="0" y="12"/>
                  </a:cubicBezTo>
                  <a:cubicBezTo>
                    <a:pt x="0" y="4"/>
                    <a:pt x="0" y="4"/>
                    <a:pt x="0" y="4"/>
                  </a:cubicBezTo>
                  <a:cubicBezTo>
                    <a:pt x="0" y="2"/>
                    <a:pt x="2" y="0"/>
                    <a:pt x="4" y="0"/>
                  </a:cubicBezTo>
                  <a:cubicBezTo>
                    <a:pt x="6" y="0"/>
                    <a:pt x="8" y="2"/>
                    <a:pt x="8" y="4"/>
                  </a:cubicBezTo>
                  <a:cubicBezTo>
                    <a:pt x="8" y="12"/>
                    <a:pt x="8" y="12"/>
                    <a:pt x="8" y="12"/>
                  </a:cubicBezTo>
                  <a:cubicBezTo>
                    <a:pt x="8" y="14"/>
                    <a:pt x="6" y="16"/>
                    <a:pt x="4" y="1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D3E"/>
                </a:solidFill>
                <a:effectLst/>
                <a:uLnTx/>
                <a:uFillTx/>
                <a:latin typeface="Calibri Light"/>
                <a:ea typeface="+mn-ea"/>
                <a:cs typeface="+mn-cs"/>
              </a:endParaRPr>
            </a:p>
          </p:txBody>
        </p:sp>
      </p:grpSp>
      <p:sp>
        <p:nvSpPr>
          <p:cNvPr id="44" name="Freeform 126">
            <a:extLst>
              <a:ext uri="{FF2B5EF4-FFF2-40B4-BE49-F238E27FC236}">
                <a16:creationId xmlns:a16="http://schemas.microsoft.com/office/drawing/2014/main" id="{B198A9EB-02B7-C8D2-D230-89D91729EAC8}"/>
              </a:ext>
            </a:extLst>
          </p:cNvPr>
          <p:cNvSpPr>
            <a:spLocks noEditPoints="1"/>
          </p:cNvSpPr>
          <p:nvPr/>
        </p:nvSpPr>
        <p:spPr bwMode="auto">
          <a:xfrm>
            <a:off x="7253230" y="1349341"/>
            <a:ext cx="449039" cy="478817"/>
          </a:xfrm>
          <a:custGeom>
            <a:avLst/>
            <a:gdLst>
              <a:gd name="T0" fmla="*/ 120 w 176"/>
              <a:gd name="T1" fmla="*/ 24 h 160"/>
              <a:gd name="T2" fmla="*/ 116 w 176"/>
              <a:gd name="T3" fmla="*/ 0 h 160"/>
              <a:gd name="T4" fmla="*/ 56 w 176"/>
              <a:gd name="T5" fmla="*/ 4 h 160"/>
              <a:gd name="T6" fmla="*/ 12 w 176"/>
              <a:gd name="T7" fmla="*/ 24 h 160"/>
              <a:gd name="T8" fmla="*/ 0 w 176"/>
              <a:gd name="T9" fmla="*/ 48 h 160"/>
              <a:gd name="T10" fmla="*/ 0 w 176"/>
              <a:gd name="T11" fmla="*/ 148 h 160"/>
              <a:gd name="T12" fmla="*/ 164 w 176"/>
              <a:gd name="T13" fmla="*/ 160 h 160"/>
              <a:gd name="T14" fmla="*/ 176 w 176"/>
              <a:gd name="T15" fmla="*/ 68 h 160"/>
              <a:gd name="T16" fmla="*/ 176 w 176"/>
              <a:gd name="T17" fmla="*/ 36 h 160"/>
              <a:gd name="T18" fmla="*/ 64 w 176"/>
              <a:gd name="T19" fmla="*/ 8 h 160"/>
              <a:gd name="T20" fmla="*/ 112 w 176"/>
              <a:gd name="T21" fmla="*/ 24 h 160"/>
              <a:gd name="T22" fmla="*/ 64 w 176"/>
              <a:gd name="T23" fmla="*/ 8 h 160"/>
              <a:gd name="T24" fmla="*/ 12 w 176"/>
              <a:gd name="T25" fmla="*/ 152 h 160"/>
              <a:gd name="T26" fmla="*/ 8 w 176"/>
              <a:gd name="T27" fmla="*/ 84 h 160"/>
              <a:gd name="T28" fmla="*/ 36 w 176"/>
              <a:gd name="T29" fmla="*/ 88 h 160"/>
              <a:gd name="T30" fmla="*/ 40 w 176"/>
              <a:gd name="T31" fmla="*/ 104 h 160"/>
              <a:gd name="T32" fmla="*/ 68 w 176"/>
              <a:gd name="T33" fmla="*/ 100 h 160"/>
              <a:gd name="T34" fmla="*/ 108 w 176"/>
              <a:gd name="T35" fmla="*/ 88 h 160"/>
              <a:gd name="T36" fmla="*/ 112 w 176"/>
              <a:gd name="T37" fmla="*/ 104 h 160"/>
              <a:gd name="T38" fmla="*/ 140 w 176"/>
              <a:gd name="T39" fmla="*/ 100 h 160"/>
              <a:gd name="T40" fmla="*/ 156 w 176"/>
              <a:gd name="T41" fmla="*/ 88 h 160"/>
              <a:gd name="T42" fmla="*/ 168 w 176"/>
              <a:gd name="T43" fmla="*/ 148 h 160"/>
              <a:gd name="T44" fmla="*/ 60 w 176"/>
              <a:gd name="T45" fmla="*/ 88 h 160"/>
              <a:gd name="T46" fmla="*/ 44 w 176"/>
              <a:gd name="T47" fmla="*/ 96 h 160"/>
              <a:gd name="T48" fmla="*/ 60 w 176"/>
              <a:gd name="T49" fmla="*/ 88 h 160"/>
              <a:gd name="T50" fmla="*/ 132 w 176"/>
              <a:gd name="T51" fmla="*/ 96 h 160"/>
              <a:gd name="T52" fmla="*/ 116 w 176"/>
              <a:gd name="T53" fmla="*/ 88 h 160"/>
              <a:gd name="T54" fmla="*/ 168 w 176"/>
              <a:gd name="T55" fmla="*/ 68 h 160"/>
              <a:gd name="T56" fmla="*/ 20 w 176"/>
              <a:gd name="T57" fmla="*/ 80 h 160"/>
              <a:gd name="T58" fmla="*/ 8 w 176"/>
              <a:gd name="T59" fmla="*/ 48 h 160"/>
              <a:gd name="T60" fmla="*/ 12 w 176"/>
              <a:gd name="T61" fmla="*/ 32 h 160"/>
              <a:gd name="T62" fmla="*/ 168 w 176"/>
              <a:gd name="T63" fmla="*/ 36 h 160"/>
              <a:gd name="T64" fmla="*/ 168 w 176"/>
              <a:gd name="T65" fmla="*/ 68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6" h="160">
                <a:moveTo>
                  <a:pt x="164" y="24"/>
                </a:moveTo>
                <a:cubicBezTo>
                  <a:pt x="120" y="24"/>
                  <a:pt x="120" y="24"/>
                  <a:pt x="120" y="24"/>
                </a:cubicBezTo>
                <a:cubicBezTo>
                  <a:pt x="120" y="4"/>
                  <a:pt x="120" y="4"/>
                  <a:pt x="120" y="4"/>
                </a:cubicBezTo>
                <a:cubicBezTo>
                  <a:pt x="120" y="2"/>
                  <a:pt x="118" y="0"/>
                  <a:pt x="116" y="0"/>
                </a:cubicBezTo>
                <a:cubicBezTo>
                  <a:pt x="60" y="0"/>
                  <a:pt x="60" y="0"/>
                  <a:pt x="60" y="0"/>
                </a:cubicBezTo>
                <a:cubicBezTo>
                  <a:pt x="58" y="0"/>
                  <a:pt x="56" y="2"/>
                  <a:pt x="56" y="4"/>
                </a:cubicBezTo>
                <a:cubicBezTo>
                  <a:pt x="56" y="24"/>
                  <a:pt x="56" y="24"/>
                  <a:pt x="56" y="24"/>
                </a:cubicBezTo>
                <a:cubicBezTo>
                  <a:pt x="12" y="24"/>
                  <a:pt x="12" y="24"/>
                  <a:pt x="12" y="24"/>
                </a:cubicBezTo>
                <a:cubicBezTo>
                  <a:pt x="5" y="24"/>
                  <a:pt x="0" y="29"/>
                  <a:pt x="0" y="36"/>
                </a:cubicBezTo>
                <a:cubicBezTo>
                  <a:pt x="0" y="48"/>
                  <a:pt x="0" y="48"/>
                  <a:pt x="0" y="48"/>
                </a:cubicBezTo>
                <a:cubicBezTo>
                  <a:pt x="0" y="68"/>
                  <a:pt x="0" y="68"/>
                  <a:pt x="0" y="68"/>
                </a:cubicBezTo>
                <a:cubicBezTo>
                  <a:pt x="0" y="148"/>
                  <a:pt x="0" y="148"/>
                  <a:pt x="0" y="148"/>
                </a:cubicBezTo>
                <a:cubicBezTo>
                  <a:pt x="0" y="155"/>
                  <a:pt x="5" y="160"/>
                  <a:pt x="12" y="160"/>
                </a:cubicBezTo>
                <a:cubicBezTo>
                  <a:pt x="164" y="160"/>
                  <a:pt x="164" y="160"/>
                  <a:pt x="164" y="160"/>
                </a:cubicBezTo>
                <a:cubicBezTo>
                  <a:pt x="171" y="160"/>
                  <a:pt x="176" y="155"/>
                  <a:pt x="176" y="148"/>
                </a:cubicBezTo>
                <a:cubicBezTo>
                  <a:pt x="176" y="68"/>
                  <a:pt x="176" y="68"/>
                  <a:pt x="176" y="68"/>
                </a:cubicBezTo>
                <a:cubicBezTo>
                  <a:pt x="176" y="48"/>
                  <a:pt x="176" y="48"/>
                  <a:pt x="176" y="48"/>
                </a:cubicBezTo>
                <a:cubicBezTo>
                  <a:pt x="176" y="36"/>
                  <a:pt x="176" y="36"/>
                  <a:pt x="176" y="36"/>
                </a:cubicBezTo>
                <a:cubicBezTo>
                  <a:pt x="176" y="29"/>
                  <a:pt x="171" y="24"/>
                  <a:pt x="164" y="24"/>
                </a:cubicBezTo>
                <a:close/>
                <a:moveTo>
                  <a:pt x="64" y="8"/>
                </a:moveTo>
                <a:cubicBezTo>
                  <a:pt x="112" y="8"/>
                  <a:pt x="112" y="8"/>
                  <a:pt x="112" y="8"/>
                </a:cubicBezTo>
                <a:cubicBezTo>
                  <a:pt x="112" y="24"/>
                  <a:pt x="112" y="24"/>
                  <a:pt x="112" y="24"/>
                </a:cubicBezTo>
                <a:cubicBezTo>
                  <a:pt x="64" y="24"/>
                  <a:pt x="64" y="24"/>
                  <a:pt x="64" y="24"/>
                </a:cubicBezTo>
                <a:lnTo>
                  <a:pt x="64" y="8"/>
                </a:lnTo>
                <a:close/>
                <a:moveTo>
                  <a:pt x="164" y="152"/>
                </a:moveTo>
                <a:cubicBezTo>
                  <a:pt x="12" y="152"/>
                  <a:pt x="12" y="152"/>
                  <a:pt x="12" y="152"/>
                </a:cubicBezTo>
                <a:cubicBezTo>
                  <a:pt x="10" y="152"/>
                  <a:pt x="8" y="150"/>
                  <a:pt x="8" y="148"/>
                </a:cubicBezTo>
                <a:cubicBezTo>
                  <a:pt x="8" y="84"/>
                  <a:pt x="8" y="84"/>
                  <a:pt x="8" y="84"/>
                </a:cubicBezTo>
                <a:cubicBezTo>
                  <a:pt x="11" y="86"/>
                  <a:pt x="15" y="88"/>
                  <a:pt x="20" y="88"/>
                </a:cubicBezTo>
                <a:cubicBezTo>
                  <a:pt x="36" y="88"/>
                  <a:pt x="36" y="88"/>
                  <a:pt x="36" y="88"/>
                </a:cubicBezTo>
                <a:cubicBezTo>
                  <a:pt x="36" y="100"/>
                  <a:pt x="36" y="100"/>
                  <a:pt x="36" y="100"/>
                </a:cubicBezTo>
                <a:cubicBezTo>
                  <a:pt x="36" y="102"/>
                  <a:pt x="38" y="104"/>
                  <a:pt x="40" y="104"/>
                </a:cubicBezTo>
                <a:cubicBezTo>
                  <a:pt x="64" y="104"/>
                  <a:pt x="64" y="104"/>
                  <a:pt x="64" y="104"/>
                </a:cubicBezTo>
                <a:cubicBezTo>
                  <a:pt x="66" y="104"/>
                  <a:pt x="68" y="102"/>
                  <a:pt x="68" y="100"/>
                </a:cubicBezTo>
                <a:cubicBezTo>
                  <a:pt x="68" y="88"/>
                  <a:pt x="68" y="88"/>
                  <a:pt x="68" y="88"/>
                </a:cubicBezTo>
                <a:cubicBezTo>
                  <a:pt x="108" y="88"/>
                  <a:pt x="108" y="88"/>
                  <a:pt x="108" y="88"/>
                </a:cubicBezTo>
                <a:cubicBezTo>
                  <a:pt x="108" y="100"/>
                  <a:pt x="108" y="100"/>
                  <a:pt x="108" y="100"/>
                </a:cubicBezTo>
                <a:cubicBezTo>
                  <a:pt x="108" y="102"/>
                  <a:pt x="110" y="104"/>
                  <a:pt x="112" y="104"/>
                </a:cubicBezTo>
                <a:cubicBezTo>
                  <a:pt x="136" y="104"/>
                  <a:pt x="136" y="104"/>
                  <a:pt x="136" y="104"/>
                </a:cubicBezTo>
                <a:cubicBezTo>
                  <a:pt x="138" y="104"/>
                  <a:pt x="140" y="102"/>
                  <a:pt x="140" y="100"/>
                </a:cubicBezTo>
                <a:cubicBezTo>
                  <a:pt x="140" y="88"/>
                  <a:pt x="140" y="88"/>
                  <a:pt x="140" y="88"/>
                </a:cubicBezTo>
                <a:cubicBezTo>
                  <a:pt x="156" y="88"/>
                  <a:pt x="156" y="88"/>
                  <a:pt x="156" y="88"/>
                </a:cubicBezTo>
                <a:cubicBezTo>
                  <a:pt x="161" y="88"/>
                  <a:pt x="165" y="86"/>
                  <a:pt x="168" y="84"/>
                </a:cubicBezTo>
                <a:cubicBezTo>
                  <a:pt x="168" y="148"/>
                  <a:pt x="168" y="148"/>
                  <a:pt x="168" y="148"/>
                </a:cubicBezTo>
                <a:cubicBezTo>
                  <a:pt x="168" y="150"/>
                  <a:pt x="166" y="152"/>
                  <a:pt x="164" y="152"/>
                </a:cubicBezTo>
                <a:close/>
                <a:moveTo>
                  <a:pt x="60" y="88"/>
                </a:moveTo>
                <a:cubicBezTo>
                  <a:pt x="60" y="96"/>
                  <a:pt x="60" y="96"/>
                  <a:pt x="60" y="96"/>
                </a:cubicBezTo>
                <a:cubicBezTo>
                  <a:pt x="44" y="96"/>
                  <a:pt x="44" y="96"/>
                  <a:pt x="44" y="96"/>
                </a:cubicBezTo>
                <a:cubicBezTo>
                  <a:pt x="44" y="88"/>
                  <a:pt x="44" y="88"/>
                  <a:pt x="44" y="88"/>
                </a:cubicBezTo>
                <a:lnTo>
                  <a:pt x="60" y="88"/>
                </a:lnTo>
                <a:close/>
                <a:moveTo>
                  <a:pt x="132" y="88"/>
                </a:moveTo>
                <a:cubicBezTo>
                  <a:pt x="132" y="96"/>
                  <a:pt x="132" y="96"/>
                  <a:pt x="132" y="96"/>
                </a:cubicBezTo>
                <a:cubicBezTo>
                  <a:pt x="116" y="96"/>
                  <a:pt x="116" y="96"/>
                  <a:pt x="116" y="96"/>
                </a:cubicBezTo>
                <a:cubicBezTo>
                  <a:pt x="116" y="88"/>
                  <a:pt x="116" y="88"/>
                  <a:pt x="116" y="88"/>
                </a:cubicBezTo>
                <a:lnTo>
                  <a:pt x="132" y="88"/>
                </a:lnTo>
                <a:close/>
                <a:moveTo>
                  <a:pt x="168" y="68"/>
                </a:moveTo>
                <a:cubicBezTo>
                  <a:pt x="168" y="75"/>
                  <a:pt x="163" y="80"/>
                  <a:pt x="156" y="80"/>
                </a:cubicBezTo>
                <a:cubicBezTo>
                  <a:pt x="20" y="80"/>
                  <a:pt x="20" y="80"/>
                  <a:pt x="20" y="80"/>
                </a:cubicBezTo>
                <a:cubicBezTo>
                  <a:pt x="13" y="80"/>
                  <a:pt x="8" y="75"/>
                  <a:pt x="8" y="68"/>
                </a:cubicBezTo>
                <a:cubicBezTo>
                  <a:pt x="8" y="48"/>
                  <a:pt x="8" y="48"/>
                  <a:pt x="8" y="48"/>
                </a:cubicBezTo>
                <a:cubicBezTo>
                  <a:pt x="8" y="36"/>
                  <a:pt x="8" y="36"/>
                  <a:pt x="8" y="36"/>
                </a:cubicBezTo>
                <a:cubicBezTo>
                  <a:pt x="8" y="34"/>
                  <a:pt x="10" y="32"/>
                  <a:pt x="12" y="32"/>
                </a:cubicBezTo>
                <a:cubicBezTo>
                  <a:pt x="164" y="32"/>
                  <a:pt x="164" y="32"/>
                  <a:pt x="164" y="32"/>
                </a:cubicBezTo>
                <a:cubicBezTo>
                  <a:pt x="166" y="32"/>
                  <a:pt x="168" y="34"/>
                  <a:pt x="168" y="36"/>
                </a:cubicBezTo>
                <a:cubicBezTo>
                  <a:pt x="168" y="48"/>
                  <a:pt x="168" y="48"/>
                  <a:pt x="168" y="48"/>
                </a:cubicBezTo>
                <a:lnTo>
                  <a:pt x="168" y="6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D3E"/>
              </a:solidFill>
              <a:effectLst/>
              <a:uLnTx/>
              <a:uFillTx/>
              <a:latin typeface="Calibri Light"/>
              <a:ea typeface="+mn-ea"/>
              <a:cs typeface="+mn-cs"/>
            </a:endParaRPr>
          </a:p>
        </p:txBody>
      </p:sp>
    </p:spTree>
    <p:extLst>
      <p:ext uri="{BB962C8B-B14F-4D97-AF65-F5344CB8AC3E}">
        <p14:creationId xmlns:p14="http://schemas.microsoft.com/office/powerpoint/2010/main" val="41781476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descr="A picture containing text&#10;&#10;Description automatically generated">
            <a:extLst>
              <a:ext uri="{FF2B5EF4-FFF2-40B4-BE49-F238E27FC236}">
                <a16:creationId xmlns:a16="http://schemas.microsoft.com/office/drawing/2014/main" id="{27E54444-268D-B516-FD0F-338AA63E71D3}"/>
              </a:ext>
            </a:extLst>
          </p:cNvPr>
          <p:cNvPicPr>
            <a:picLocks noChangeAspect="1"/>
          </p:cNvPicPr>
          <p:nvPr/>
        </p:nvPicPr>
        <p:blipFill>
          <a:blip r:embed="rId2"/>
          <a:stretch>
            <a:fillRect/>
          </a:stretch>
        </p:blipFill>
        <p:spPr>
          <a:xfrm>
            <a:off x="8589341" y="3885878"/>
            <a:ext cx="476109" cy="474154"/>
          </a:xfrm>
          <a:prstGeom prst="rect">
            <a:avLst/>
          </a:prstGeom>
        </p:spPr>
      </p:pic>
      <p:grpSp>
        <p:nvGrpSpPr>
          <p:cNvPr id="58" name="Group 57">
            <a:extLst>
              <a:ext uri="{FF2B5EF4-FFF2-40B4-BE49-F238E27FC236}">
                <a16:creationId xmlns:a16="http://schemas.microsoft.com/office/drawing/2014/main" id="{9500B554-32C9-2184-CA5C-8D3E0A8D49A5}"/>
              </a:ext>
            </a:extLst>
          </p:cNvPr>
          <p:cNvGrpSpPr/>
          <p:nvPr/>
        </p:nvGrpSpPr>
        <p:grpSpPr>
          <a:xfrm>
            <a:off x="1280391" y="1229528"/>
            <a:ext cx="6583217" cy="3056752"/>
            <a:chOff x="1412574" y="973496"/>
            <a:chExt cx="6583217" cy="3056752"/>
          </a:xfrm>
        </p:grpSpPr>
        <p:grpSp>
          <p:nvGrpSpPr>
            <p:cNvPr id="25" name="Group 24">
              <a:extLst>
                <a:ext uri="{FF2B5EF4-FFF2-40B4-BE49-F238E27FC236}">
                  <a16:creationId xmlns:a16="http://schemas.microsoft.com/office/drawing/2014/main" id="{4B0D7547-D3A8-4CEA-C262-26DFCDE11861}"/>
                </a:ext>
              </a:extLst>
            </p:cNvPr>
            <p:cNvGrpSpPr/>
            <p:nvPr/>
          </p:nvGrpSpPr>
          <p:grpSpPr>
            <a:xfrm>
              <a:off x="1412574" y="1339058"/>
              <a:ext cx="6318851" cy="2691190"/>
              <a:chOff x="928785" y="2010893"/>
              <a:chExt cx="6810885" cy="3508922"/>
            </a:xfrm>
          </p:grpSpPr>
          <p:grpSp>
            <p:nvGrpSpPr>
              <p:cNvPr id="32" name="Group 31">
                <a:extLst>
                  <a:ext uri="{FF2B5EF4-FFF2-40B4-BE49-F238E27FC236}">
                    <a16:creationId xmlns:a16="http://schemas.microsoft.com/office/drawing/2014/main" id="{BFDFD251-F129-E1F7-0115-BA2F3F24D7FF}"/>
                  </a:ext>
                </a:extLst>
              </p:cNvPr>
              <p:cNvGrpSpPr/>
              <p:nvPr/>
            </p:nvGrpSpPr>
            <p:grpSpPr>
              <a:xfrm>
                <a:off x="928785" y="2010893"/>
                <a:ext cx="3191324" cy="3483809"/>
                <a:chOff x="1195853" y="1098095"/>
                <a:chExt cx="1909715" cy="2195670"/>
              </a:xfrm>
            </p:grpSpPr>
            <p:sp>
              <p:nvSpPr>
                <p:cNvPr id="34" name="Freeform: Shape 78">
                  <a:extLst>
                    <a:ext uri="{FF2B5EF4-FFF2-40B4-BE49-F238E27FC236}">
                      <a16:creationId xmlns:a16="http://schemas.microsoft.com/office/drawing/2014/main" id="{0A594E4D-0233-5063-10E3-6667E1232CB9}"/>
                    </a:ext>
                  </a:extLst>
                </p:cNvPr>
                <p:cNvSpPr/>
                <p:nvPr/>
              </p:nvSpPr>
              <p:spPr>
                <a:xfrm>
                  <a:off x="1257715" y="1098095"/>
                  <a:ext cx="1847853" cy="2195670"/>
                </a:xfrm>
                <a:custGeom>
                  <a:avLst/>
                  <a:gdLst>
                    <a:gd name="connsiteX0" fmla="*/ 0 w 1565920"/>
                    <a:gd name="connsiteY0" fmla="*/ 0 h 2064111"/>
                    <a:gd name="connsiteX1" fmla="*/ 954733 w 1565920"/>
                    <a:gd name="connsiteY1" fmla="*/ 0 h 2064111"/>
                    <a:gd name="connsiteX2" fmla="*/ 954733 w 1565920"/>
                    <a:gd name="connsiteY2" fmla="*/ 356761 h 2064111"/>
                    <a:gd name="connsiteX3" fmla="*/ 954734 w 1565920"/>
                    <a:gd name="connsiteY3" fmla="*/ 356761 h 2064111"/>
                    <a:gd name="connsiteX4" fmla="*/ 954734 w 1565920"/>
                    <a:gd name="connsiteY4" fmla="*/ 440922 h 2064111"/>
                    <a:gd name="connsiteX5" fmla="*/ 1338276 w 1565920"/>
                    <a:gd name="connsiteY5" fmla="*/ 661482 h 2064111"/>
                    <a:gd name="connsiteX6" fmla="*/ 1565920 w 1565920"/>
                    <a:gd name="connsiteY6" fmla="*/ 530572 h 2064111"/>
                    <a:gd name="connsiteX7" fmla="*/ 1565920 w 1565920"/>
                    <a:gd name="connsiteY7" fmla="*/ 2064111 h 2064111"/>
                    <a:gd name="connsiteX8" fmla="*/ 0 w 1565920"/>
                    <a:gd name="connsiteY8" fmla="*/ 2064111 h 2064111"/>
                    <a:gd name="connsiteX0" fmla="*/ 0 w 1565920"/>
                    <a:gd name="connsiteY0" fmla="*/ 0 h 2064111"/>
                    <a:gd name="connsiteX1" fmla="*/ 954733 w 1565920"/>
                    <a:gd name="connsiteY1" fmla="*/ 0 h 2064111"/>
                    <a:gd name="connsiteX2" fmla="*/ 954733 w 1565920"/>
                    <a:gd name="connsiteY2" fmla="*/ 356761 h 2064111"/>
                    <a:gd name="connsiteX3" fmla="*/ 954734 w 1565920"/>
                    <a:gd name="connsiteY3" fmla="*/ 356761 h 2064111"/>
                    <a:gd name="connsiteX4" fmla="*/ 1338276 w 1565920"/>
                    <a:gd name="connsiteY4" fmla="*/ 661482 h 2064111"/>
                    <a:gd name="connsiteX5" fmla="*/ 1565920 w 1565920"/>
                    <a:gd name="connsiteY5" fmla="*/ 530572 h 2064111"/>
                    <a:gd name="connsiteX6" fmla="*/ 1565920 w 1565920"/>
                    <a:gd name="connsiteY6" fmla="*/ 2064111 h 2064111"/>
                    <a:gd name="connsiteX7" fmla="*/ 0 w 1565920"/>
                    <a:gd name="connsiteY7" fmla="*/ 2064111 h 2064111"/>
                    <a:gd name="connsiteX8" fmla="*/ 0 w 1565920"/>
                    <a:gd name="connsiteY8" fmla="*/ 0 h 2064111"/>
                    <a:gd name="connsiteX0" fmla="*/ 0 w 1565920"/>
                    <a:gd name="connsiteY0" fmla="*/ 0 h 2064111"/>
                    <a:gd name="connsiteX1" fmla="*/ 954733 w 1565920"/>
                    <a:gd name="connsiteY1" fmla="*/ 0 h 2064111"/>
                    <a:gd name="connsiteX2" fmla="*/ 954733 w 1565920"/>
                    <a:gd name="connsiteY2" fmla="*/ 356761 h 2064111"/>
                    <a:gd name="connsiteX3" fmla="*/ 1338276 w 1565920"/>
                    <a:gd name="connsiteY3" fmla="*/ 661482 h 2064111"/>
                    <a:gd name="connsiteX4" fmla="*/ 1565920 w 1565920"/>
                    <a:gd name="connsiteY4" fmla="*/ 530572 h 2064111"/>
                    <a:gd name="connsiteX5" fmla="*/ 1565920 w 1565920"/>
                    <a:gd name="connsiteY5" fmla="*/ 2064111 h 2064111"/>
                    <a:gd name="connsiteX6" fmla="*/ 0 w 1565920"/>
                    <a:gd name="connsiteY6" fmla="*/ 2064111 h 2064111"/>
                    <a:gd name="connsiteX7" fmla="*/ 0 w 1565920"/>
                    <a:gd name="connsiteY7" fmla="*/ 0 h 2064111"/>
                    <a:gd name="connsiteX0" fmla="*/ 0 w 1565920"/>
                    <a:gd name="connsiteY0" fmla="*/ 0 h 2064111"/>
                    <a:gd name="connsiteX1" fmla="*/ 954733 w 1565920"/>
                    <a:gd name="connsiteY1" fmla="*/ 0 h 2064111"/>
                    <a:gd name="connsiteX2" fmla="*/ 954733 w 1565920"/>
                    <a:gd name="connsiteY2" fmla="*/ 35676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5920 w 1565920"/>
                    <a:gd name="connsiteY2" fmla="*/ 530572 h 2064111"/>
                    <a:gd name="connsiteX3" fmla="*/ 1565920 w 1565920"/>
                    <a:gd name="connsiteY3" fmla="*/ 2064111 h 2064111"/>
                    <a:gd name="connsiteX4" fmla="*/ 0 w 1565920"/>
                    <a:gd name="connsiteY4" fmla="*/ 2064111 h 2064111"/>
                    <a:gd name="connsiteX5" fmla="*/ 0 w 1565920"/>
                    <a:gd name="connsiteY5" fmla="*/ 0 h 2064111"/>
                    <a:gd name="connsiteX0" fmla="*/ 0 w 1565920"/>
                    <a:gd name="connsiteY0" fmla="*/ 0 h 2064111"/>
                    <a:gd name="connsiteX1" fmla="*/ 954733 w 1565920"/>
                    <a:gd name="connsiteY1" fmla="*/ 0 h 2064111"/>
                    <a:gd name="connsiteX2" fmla="*/ 1160805 w 1565920"/>
                    <a:gd name="connsiteY2" fmla="*/ 176913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0855 w 1565920"/>
                    <a:gd name="connsiteY2" fmla="*/ 5308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7680 w 1565920"/>
                    <a:gd name="connsiteY2" fmla="*/ 1498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4505 w 1565920"/>
                    <a:gd name="connsiteY2" fmla="*/ 863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4505 w 1565920"/>
                    <a:gd name="connsiteY2" fmla="*/ 228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6886 w 1565920"/>
                    <a:gd name="connsiteY2" fmla="*/ 705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1648 w 1565920"/>
                    <a:gd name="connsiteY2" fmla="*/ 705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4030 w 1565920"/>
                    <a:gd name="connsiteY2" fmla="*/ 705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4030 w 1565920"/>
                    <a:gd name="connsiteY2" fmla="*/ 4670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93 h 2064204"/>
                    <a:gd name="connsiteX1" fmla="*/ 954733 w 1565920"/>
                    <a:gd name="connsiteY1" fmla="*/ 93 h 2064204"/>
                    <a:gd name="connsiteX2" fmla="*/ 1564030 w 1565920"/>
                    <a:gd name="connsiteY2" fmla="*/ 0 h 2064204"/>
                    <a:gd name="connsiteX3" fmla="*/ 1565920 w 1565920"/>
                    <a:gd name="connsiteY3" fmla="*/ 530665 h 2064204"/>
                    <a:gd name="connsiteX4" fmla="*/ 1565920 w 1565920"/>
                    <a:gd name="connsiteY4" fmla="*/ 2064204 h 2064204"/>
                    <a:gd name="connsiteX5" fmla="*/ 0 w 1565920"/>
                    <a:gd name="connsiteY5" fmla="*/ 2064204 h 2064204"/>
                    <a:gd name="connsiteX6" fmla="*/ 0 w 1565920"/>
                    <a:gd name="connsiteY6" fmla="*/ 93 h 206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65920" h="2064204">
                      <a:moveTo>
                        <a:pt x="0" y="93"/>
                      </a:moveTo>
                      <a:lnTo>
                        <a:pt x="954733" y="93"/>
                      </a:lnTo>
                      <a:lnTo>
                        <a:pt x="1564030" y="0"/>
                      </a:lnTo>
                      <a:cubicBezTo>
                        <a:pt x="1565718" y="159161"/>
                        <a:pt x="1564232" y="371504"/>
                        <a:pt x="1565920" y="530665"/>
                      </a:cubicBezTo>
                      <a:lnTo>
                        <a:pt x="1565920" y="2064204"/>
                      </a:lnTo>
                      <a:lnTo>
                        <a:pt x="0" y="2064204"/>
                      </a:lnTo>
                      <a:lnTo>
                        <a:pt x="0" y="93"/>
                      </a:lnTo>
                      <a:close/>
                    </a:path>
                  </a:pathLst>
                </a:custGeom>
                <a:solidFill>
                  <a:srgbClr val="F8F8F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5" name="Rectangle 34">
                  <a:extLst>
                    <a:ext uri="{FF2B5EF4-FFF2-40B4-BE49-F238E27FC236}">
                      <a16:creationId xmlns:a16="http://schemas.microsoft.com/office/drawing/2014/main" id="{080F0C9A-4FA8-5D40-054C-36507145E24A}"/>
                    </a:ext>
                  </a:extLst>
                </p:cNvPr>
                <p:cNvSpPr/>
                <p:nvPr/>
              </p:nvSpPr>
              <p:spPr>
                <a:xfrm>
                  <a:off x="1195853" y="1098187"/>
                  <a:ext cx="37239" cy="2195578"/>
                </a:xfrm>
                <a:prstGeom prst="rect">
                  <a:avLst/>
                </a:prstGeom>
                <a:solidFill>
                  <a:srgbClr val="03669A"/>
                </a:solidFill>
                <a:ln>
                  <a:solidFill>
                    <a:srgbClr val="03669A"/>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28" name="Group 27">
                <a:extLst>
                  <a:ext uri="{FF2B5EF4-FFF2-40B4-BE49-F238E27FC236}">
                    <a16:creationId xmlns:a16="http://schemas.microsoft.com/office/drawing/2014/main" id="{4B064CD1-4135-D656-888E-1737397BB1A9}"/>
                  </a:ext>
                </a:extLst>
              </p:cNvPr>
              <p:cNvGrpSpPr/>
              <p:nvPr/>
            </p:nvGrpSpPr>
            <p:grpSpPr>
              <a:xfrm>
                <a:off x="4548345" y="2036007"/>
                <a:ext cx="3191325" cy="3483808"/>
                <a:chOff x="1195853" y="1098095"/>
                <a:chExt cx="1909715" cy="2195670"/>
              </a:xfrm>
            </p:grpSpPr>
            <p:sp>
              <p:nvSpPr>
                <p:cNvPr id="30" name="Freeform: Shape 20">
                  <a:extLst>
                    <a:ext uri="{FF2B5EF4-FFF2-40B4-BE49-F238E27FC236}">
                      <a16:creationId xmlns:a16="http://schemas.microsoft.com/office/drawing/2014/main" id="{A9CBAA7A-6BE8-CFB1-36E7-7974DB9F62E6}"/>
                    </a:ext>
                  </a:extLst>
                </p:cNvPr>
                <p:cNvSpPr/>
                <p:nvPr/>
              </p:nvSpPr>
              <p:spPr>
                <a:xfrm>
                  <a:off x="1257715" y="1098095"/>
                  <a:ext cx="1847853" cy="2195670"/>
                </a:xfrm>
                <a:custGeom>
                  <a:avLst/>
                  <a:gdLst>
                    <a:gd name="connsiteX0" fmla="*/ 0 w 1565920"/>
                    <a:gd name="connsiteY0" fmla="*/ 0 h 2064111"/>
                    <a:gd name="connsiteX1" fmla="*/ 954733 w 1565920"/>
                    <a:gd name="connsiteY1" fmla="*/ 0 h 2064111"/>
                    <a:gd name="connsiteX2" fmla="*/ 954733 w 1565920"/>
                    <a:gd name="connsiteY2" fmla="*/ 356761 h 2064111"/>
                    <a:gd name="connsiteX3" fmla="*/ 954734 w 1565920"/>
                    <a:gd name="connsiteY3" fmla="*/ 356761 h 2064111"/>
                    <a:gd name="connsiteX4" fmla="*/ 954734 w 1565920"/>
                    <a:gd name="connsiteY4" fmla="*/ 440922 h 2064111"/>
                    <a:gd name="connsiteX5" fmla="*/ 1338276 w 1565920"/>
                    <a:gd name="connsiteY5" fmla="*/ 661482 h 2064111"/>
                    <a:gd name="connsiteX6" fmla="*/ 1565920 w 1565920"/>
                    <a:gd name="connsiteY6" fmla="*/ 530572 h 2064111"/>
                    <a:gd name="connsiteX7" fmla="*/ 1565920 w 1565920"/>
                    <a:gd name="connsiteY7" fmla="*/ 2064111 h 2064111"/>
                    <a:gd name="connsiteX8" fmla="*/ 0 w 1565920"/>
                    <a:gd name="connsiteY8" fmla="*/ 2064111 h 2064111"/>
                    <a:gd name="connsiteX0" fmla="*/ 0 w 1565920"/>
                    <a:gd name="connsiteY0" fmla="*/ 0 h 2064111"/>
                    <a:gd name="connsiteX1" fmla="*/ 954733 w 1565920"/>
                    <a:gd name="connsiteY1" fmla="*/ 0 h 2064111"/>
                    <a:gd name="connsiteX2" fmla="*/ 954733 w 1565920"/>
                    <a:gd name="connsiteY2" fmla="*/ 356761 h 2064111"/>
                    <a:gd name="connsiteX3" fmla="*/ 954734 w 1565920"/>
                    <a:gd name="connsiteY3" fmla="*/ 356761 h 2064111"/>
                    <a:gd name="connsiteX4" fmla="*/ 1338276 w 1565920"/>
                    <a:gd name="connsiteY4" fmla="*/ 661482 h 2064111"/>
                    <a:gd name="connsiteX5" fmla="*/ 1565920 w 1565920"/>
                    <a:gd name="connsiteY5" fmla="*/ 530572 h 2064111"/>
                    <a:gd name="connsiteX6" fmla="*/ 1565920 w 1565920"/>
                    <a:gd name="connsiteY6" fmla="*/ 2064111 h 2064111"/>
                    <a:gd name="connsiteX7" fmla="*/ 0 w 1565920"/>
                    <a:gd name="connsiteY7" fmla="*/ 2064111 h 2064111"/>
                    <a:gd name="connsiteX8" fmla="*/ 0 w 1565920"/>
                    <a:gd name="connsiteY8" fmla="*/ 0 h 2064111"/>
                    <a:gd name="connsiteX0" fmla="*/ 0 w 1565920"/>
                    <a:gd name="connsiteY0" fmla="*/ 0 h 2064111"/>
                    <a:gd name="connsiteX1" fmla="*/ 954733 w 1565920"/>
                    <a:gd name="connsiteY1" fmla="*/ 0 h 2064111"/>
                    <a:gd name="connsiteX2" fmla="*/ 954733 w 1565920"/>
                    <a:gd name="connsiteY2" fmla="*/ 356761 h 2064111"/>
                    <a:gd name="connsiteX3" fmla="*/ 1338276 w 1565920"/>
                    <a:gd name="connsiteY3" fmla="*/ 661482 h 2064111"/>
                    <a:gd name="connsiteX4" fmla="*/ 1565920 w 1565920"/>
                    <a:gd name="connsiteY4" fmla="*/ 530572 h 2064111"/>
                    <a:gd name="connsiteX5" fmla="*/ 1565920 w 1565920"/>
                    <a:gd name="connsiteY5" fmla="*/ 2064111 h 2064111"/>
                    <a:gd name="connsiteX6" fmla="*/ 0 w 1565920"/>
                    <a:gd name="connsiteY6" fmla="*/ 2064111 h 2064111"/>
                    <a:gd name="connsiteX7" fmla="*/ 0 w 1565920"/>
                    <a:gd name="connsiteY7" fmla="*/ 0 h 2064111"/>
                    <a:gd name="connsiteX0" fmla="*/ 0 w 1565920"/>
                    <a:gd name="connsiteY0" fmla="*/ 0 h 2064111"/>
                    <a:gd name="connsiteX1" fmla="*/ 954733 w 1565920"/>
                    <a:gd name="connsiteY1" fmla="*/ 0 h 2064111"/>
                    <a:gd name="connsiteX2" fmla="*/ 954733 w 1565920"/>
                    <a:gd name="connsiteY2" fmla="*/ 35676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5920 w 1565920"/>
                    <a:gd name="connsiteY2" fmla="*/ 530572 h 2064111"/>
                    <a:gd name="connsiteX3" fmla="*/ 1565920 w 1565920"/>
                    <a:gd name="connsiteY3" fmla="*/ 2064111 h 2064111"/>
                    <a:gd name="connsiteX4" fmla="*/ 0 w 1565920"/>
                    <a:gd name="connsiteY4" fmla="*/ 2064111 h 2064111"/>
                    <a:gd name="connsiteX5" fmla="*/ 0 w 1565920"/>
                    <a:gd name="connsiteY5" fmla="*/ 0 h 2064111"/>
                    <a:gd name="connsiteX0" fmla="*/ 0 w 1565920"/>
                    <a:gd name="connsiteY0" fmla="*/ 0 h 2064111"/>
                    <a:gd name="connsiteX1" fmla="*/ 954733 w 1565920"/>
                    <a:gd name="connsiteY1" fmla="*/ 0 h 2064111"/>
                    <a:gd name="connsiteX2" fmla="*/ 1160805 w 1565920"/>
                    <a:gd name="connsiteY2" fmla="*/ 176913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0855 w 1565920"/>
                    <a:gd name="connsiteY2" fmla="*/ 5308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7680 w 1565920"/>
                    <a:gd name="connsiteY2" fmla="*/ 1498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4505 w 1565920"/>
                    <a:gd name="connsiteY2" fmla="*/ 863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4505 w 1565920"/>
                    <a:gd name="connsiteY2" fmla="*/ 228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6886 w 1565920"/>
                    <a:gd name="connsiteY2" fmla="*/ 705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1648 w 1565920"/>
                    <a:gd name="connsiteY2" fmla="*/ 705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4030 w 1565920"/>
                    <a:gd name="connsiteY2" fmla="*/ 705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4030 w 1565920"/>
                    <a:gd name="connsiteY2" fmla="*/ 4670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93 h 2064204"/>
                    <a:gd name="connsiteX1" fmla="*/ 954733 w 1565920"/>
                    <a:gd name="connsiteY1" fmla="*/ 93 h 2064204"/>
                    <a:gd name="connsiteX2" fmla="*/ 1564030 w 1565920"/>
                    <a:gd name="connsiteY2" fmla="*/ 0 h 2064204"/>
                    <a:gd name="connsiteX3" fmla="*/ 1565920 w 1565920"/>
                    <a:gd name="connsiteY3" fmla="*/ 530665 h 2064204"/>
                    <a:gd name="connsiteX4" fmla="*/ 1565920 w 1565920"/>
                    <a:gd name="connsiteY4" fmla="*/ 2064204 h 2064204"/>
                    <a:gd name="connsiteX5" fmla="*/ 0 w 1565920"/>
                    <a:gd name="connsiteY5" fmla="*/ 2064204 h 2064204"/>
                    <a:gd name="connsiteX6" fmla="*/ 0 w 1565920"/>
                    <a:gd name="connsiteY6" fmla="*/ 93 h 206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65920" h="2064204">
                      <a:moveTo>
                        <a:pt x="0" y="93"/>
                      </a:moveTo>
                      <a:lnTo>
                        <a:pt x="954733" y="93"/>
                      </a:lnTo>
                      <a:lnTo>
                        <a:pt x="1564030" y="0"/>
                      </a:lnTo>
                      <a:cubicBezTo>
                        <a:pt x="1565718" y="159161"/>
                        <a:pt x="1564232" y="371504"/>
                        <a:pt x="1565920" y="530665"/>
                      </a:cubicBezTo>
                      <a:lnTo>
                        <a:pt x="1565920" y="2064204"/>
                      </a:lnTo>
                      <a:lnTo>
                        <a:pt x="0" y="2064204"/>
                      </a:lnTo>
                      <a:lnTo>
                        <a:pt x="0" y="93"/>
                      </a:lnTo>
                      <a:close/>
                    </a:path>
                  </a:pathLst>
                </a:custGeom>
                <a:solidFill>
                  <a:srgbClr val="F8F8F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 name="Rectangle 30">
                  <a:extLst>
                    <a:ext uri="{FF2B5EF4-FFF2-40B4-BE49-F238E27FC236}">
                      <a16:creationId xmlns:a16="http://schemas.microsoft.com/office/drawing/2014/main" id="{6F860197-3C48-9618-A110-8C3C0CB5DDA3}"/>
                    </a:ext>
                  </a:extLst>
                </p:cNvPr>
                <p:cNvSpPr/>
                <p:nvPr/>
              </p:nvSpPr>
              <p:spPr>
                <a:xfrm>
                  <a:off x="1195853" y="1098187"/>
                  <a:ext cx="37239" cy="2195578"/>
                </a:xfrm>
                <a:prstGeom prst="rect">
                  <a:avLst/>
                </a:prstGeom>
                <a:solidFill>
                  <a:srgbClr val="03669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sp>
          <p:nvSpPr>
            <p:cNvPr id="36" name="TextBox 35">
              <a:extLst>
                <a:ext uri="{FF2B5EF4-FFF2-40B4-BE49-F238E27FC236}">
                  <a16:creationId xmlns:a16="http://schemas.microsoft.com/office/drawing/2014/main" id="{4F4CE733-40D1-EF42-505D-1FB4E832BE9F}"/>
                </a:ext>
              </a:extLst>
            </p:cNvPr>
            <p:cNvSpPr txBox="1"/>
            <p:nvPr/>
          </p:nvSpPr>
          <p:spPr>
            <a:xfrm>
              <a:off x="1468865" y="1763857"/>
              <a:ext cx="2757876" cy="1600438"/>
            </a:xfrm>
            <a:prstGeom prst="rect">
              <a:avLst/>
            </a:prstGeom>
            <a:noFill/>
          </p:spPr>
          <p:txBody>
            <a:bodyPr wrap="square">
              <a:spAutoFit/>
            </a:bodyPr>
            <a:lstStyle/>
            <a:p>
              <a:pPr marL="342900" indent="-342900">
                <a:buFont typeface="Arial" panose="020B0604020202020204" pitchFamily="34" charset="0"/>
                <a:buChar char="•"/>
              </a:pPr>
              <a:r>
                <a:rPr kumimoji="0" lang="en-US" sz="1400" b="0" i="0" u="none" strike="noStrike" kern="1200" cap="none" spc="0" normalizeH="0" baseline="0" noProof="0">
                  <a:ln>
                    <a:noFill/>
                  </a:ln>
                  <a:solidFill>
                    <a:srgbClr val="3C3D3E"/>
                  </a:solidFill>
                  <a:effectLst/>
                  <a:uLnTx/>
                  <a:uFillTx/>
                  <a:ea typeface="+mn-ea"/>
                  <a:cs typeface="+mn-cs"/>
                </a:rPr>
                <a:t>Not “sales commission,” but based on </a:t>
              </a:r>
              <a:r>
                <a:rPr lang="en-US" sz="1400" b="1"/>
                <a:t>pre-set mix</a:t>
              </a:r>
              <a:r>
                <a:rPr lang="en-US" sz="1400"/>
                <a:t> of revenue and non-revenue goals</a:t>
              </a:r>
            </a:p>
            <a:p>
              <a:pPr marL="342900" indent="-342900">
                <a:buFont typeface="Arial" panose="020B0604020202020204" pitchFamily="34" charset="0"/>
                <a:buChar char="•"/>
              </a:pPr>
              <a:r>
                <a:rPr lang="en-US" sz="1400"/>
                <a:t>Growing number of incentive-based programs: around </a:t>
              </a:r>
              <a:r>
                <a:rPr lang="en-US" sz="1400" b="1"/>
                <a:t>18% CASE</a:t>
              </a:r>
              <a:r>
                <a:rPr lang="en-US" sz="1400"/>
                <a:t>, </a:t>
              </a:r>
              <a:r>
                <a:rPr lang="en-US" sz="1400" b="1"/>
                <a:t>22% AFP</a:t>
              </a:r>
              <a:r>
                <a:rPr lang="en-US" sz="1400"/>
                <a:t>, and </a:t>
              </a:r>
              <a:r>
                <a:rPr lang="en-US" sz="1400" b="1"/>
                <a:t>44% AHP</a:t>
              </a:r>
              <a:endParaRPr kumimoji="0" lang="en-US" sz="1400" b="0" i="0" u="none" strike="noStrike" kern="1200" cap="none" spc="0" normalizeH="0" baseline="0" noProof="0">
                <a:ln>
                  <a:noFill/>
                </a:ln>
                <a:solidFill>
                  <a:srgbClr val="3C3D3E"/>
                </a:solidFill>
                <a:effectLst/>
                <a:uLnTx/>
                <a:uFillTx/>
                <a:ea typeface="+mn-ea"/>
                <a:cs typeface="+mn-cs"/>
              </a:endParaRPr>
            </a:p>
          </p:txBody>
        </p:sp>
        <p:sp>
          <p:nvSpPr>
            <p:cNvPr id="37" name="Oval 36">
              <a:extLst>
                <a:ext uri="{FF2B5EF4-FFF2-40B4-BE49-F238E27FC236}">
                  <a16:creationId xmlns:a16="http://schemas.microsoft.com/office/drawing/2014/main" id="{D5B33A7F-5858-F1A6-A0E2-9BA77C6A71C8}"/>
                </a:ext>
              </a:extLst>
            </p:cNvPr>
            <p:cNvSpPr/>
            <p:nvPr/>
          </p:nvSpPr>
          <p:spPr>
            <a:xfrm rot="5400000">
              <a:off x="3716018" y="972461"/>
              <a:ext cx="769648" cy="771717"/>
            </a:xfrm>
            <a:prstGeom prst="ellipse">
              <a:avLst/>
            </a:prstGeom>
            <a:solidFill>
              <a:srgbClr val="03669A"/>
            </a:solidFill>
            <a:ln w="15875">
              <a:solidFill>
                <a:srgbClr val="03669A"/>
              </a:solidFill>
            </a:ln>
            <a:effectLst>
              <a:outerShdw blurRad="50800" dist="38100" dir="8100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8" name="Oval 37">
              <a:extLst>
                <a:ext uri="{FF2B5EF4-FFF2-40B4-BE49-F238E27FC236}">
                  <a16:creationId xmlns:a16="http://schemas.microsoft.com/office/drawing/2014/main" id="{620E2B8F-6D91-5BBE-5538-DE0105010880}"/>
                </a:ext>
              </a:extLst>
            </p:cNvPr>
            <p:cNvSpPr/>
            <p:nvPr/>
          </p:nvSpPr>
          <p:spPr>
            <a:xfrm rot="5400000">
              <a:off x="7225109" y="972462"/>
              <a:ext cx="769648" cy="771717"/>
            </a:xfrm>
            <a:prstGeom prst="ellipse">
              <a:avLst/>
            </a:prstGeom>
            <a:solidFill>
              <a:srgbClr val="03669A"/>
            </a:solidFill>
            <a:ln w="15875">
              <a:solidFill>
                <a:srgbClr val="03669A"/>
              </a:solidFill>
            </a:ln>
            <a:effectLst>
              <a:outerShdw blurRad="50800" dist="38100" dir="8100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0" name="TextBox 39">
              <a:extLst>
                <a:ext uri="{FF2B5EF4-FFF2-40B4-BE49-F238E27FC236}">
                  <a16:creationId xmlns:a16="http://schemas.microsoft.com/office/drawing/2014/main" id="{DC4C4401-2457-3E9E-8FCF-BCF7D1E8C384}"/>
                </a:ext>
              </a:extLst>
            </p:cNvPr>
            <p:cNvSpPr txBox="1"/>
            <p:nvPr/>
          </p:nvSpPr>
          <p:spPr>
            <a:xfrm>
              <a:off x="4901906" y="1743144"/>
              <a:ext cx="2794169" cy="1815882"/>
            </a:xfrm>
            <a:prstGeom prst="rect">
              <a:avLst/>
            </a:prstGeom>
            <a:noFill/>
          </p:spPr>
          <p:txBody>
            <a:bodyPr wrap="square">
              <a:spAutoFit/>
            </a:bodyPr>
            <a:lstStyle/>
            <a:p>
              <a:pPr>
                <a:defRPr/>
              </a:pPr>
              <a:r>
                <a:rPr kumimoji="0" lang="en-US" sz="1400" b="1" i="0" u="none" strike="noStrike" kern="1200" cap="none" spc="0" normalizeH="0" baseline="0" noProof="0">
                  <a:ln>
                    <a:noFill/>
                  </a:ln>
                  <a:solidFill>
                    <a:srgbClr val="3C3D3E"/>
                  </a:solidFill>
                  <a:effectLst/>
                  <a:uLnTx/>
                  <a:uFillTx/>
                  <a:latin typeface="Calibri"/>
                  <a:ea typeface="+mn-ea"/>
                  <a:cs typeface="+mn-cs"/>
                </a:rPr>
                <a:t>Types of performance incentives:</a:t>
              </a:r>
            </a:p>
            <a:p>
              <a:pPr>
                <a:defRPr/>
              </a:pPr>
              <a:endParaRPr kumimoji="0" lang="en-US" sz="1400" b="1" i="0" u="none" strike="noStrike" kern="1200" cap="none" spc="0" normalizeH="0" baseline="0" noProof="0">
                <a:ln>
                  <a:noFill/>
                </a:ln>
                <a:solidFill>
                  <a:srgbClr val="3C3D3E"/>
                </a:solidFill>
                <a:effectLst/>
                <a:uLnTx/>
                <a:uFillTx/>
                <a:latin typeface="Calibri"/>
                <a:ea typeface="+mn-ea"/>
                <a:cs typeface="+mn-cs"/>
              </a:endParaRPr>
            </a:p>
            <a:p>
              <a:pPr marL="342900" indent="-342900">
                <a:buFont typeface="Arial" panose="020B0604020202020204" pitchFamily="34" charset="0"/>
                <a:buChar char="•"/>
                <a:defRPr/>
              </a:pPr>
              <a:r>
                <a:rPr lang="en-US" sz="1400"/>
                <a:t>Annual incentives (94%), range from 5% to 30% of base salary</a:t>
              </a:r>
            </a:p>
            <a:p>
              <a:pPr marL="342900" indent="-342900">
                <a:buFont typeface="Arial" panose="020B0604020202020204" pitchFamily="34" charset="0"/>
                <a:buChar char="•"/>
                <a:defRPr/>
              </a:pPr>
              <a:r>
                <a:rPr lang="en-US" sz="1400"/>
                <a:t>Recruitment incentives: signing bonus (42%)</a:t>
              </a:r>
            </a:p>
            <a:p>
              <a:pPr marL="342900" indent="-342900">
                <a:buFont typeface="Arial" panose="020B0604020202020204" pitchFamily="34" charset="0"/>
                <a:buChar char="•"/>
                <a:defRPr/>
              </a:pPr>
              <a:r>
                <a:rPr lang="en-US" sz="1400"/>
                <a:t>Multiyear incentives (21%), act as retention incentive</a:t>
              </a:r>
            </a:p>
          </p:txBody>
        </p:sp>
      </p:grpSp>
      <p:sp>
        <p:nvSpPr>
          <p:cNvPr id="2" name="Title 1">
            <a:extLst>
              <a:ext uri="{FF2B5EF4-FFF2-40B4-BE49-F238E27FC236}">
                <a16:creationId xmlns:a16="http://schemas.microsoft.com/office/drawing/2014/main" id="{1DAB353C-E40C-B8A0-839D-DEE68F586170}"/>
              </a:ext>
            </a:extLst>
          </p:cNvPr>
          <p:cNvSpPr>
            <a:spLocks noGrp="1"/>
          </p:cNvSpPr>
          <p:nvPr/>
        </p:nvSpPr>
        <p:spPr>
          <a:xfrm>
            <a:off x="-1524000" y="857220"/>
            <a:ext cx="12192000" cy="799920"/>
          </a:xfrm>
          <a:prstGeom prst="rect">
            <a:avLst/>
          </a:prstGeom>
        </p:spPr>
        <p:txBody>
          <a:bodyPr>
            <a:noAutofit/>
          </a:bodyPr>
          <a:lstStyle>
            <a:lvl1pPr algn="l" defTabSz="685800" rtl="0" eaLnBrk="1" latinLnBrk="0" hangingPunct="1">
              <a:lnSpc>
                <a:spcPct val="90000"/>
              </a:lnSpc>
              <a:spcBef>
                <a:spcPct val="0"/>
              </a:spcBef>
              <a:buNone/>
              <a:defRPr sz="3300" kern="1200">
                <a:solidFill>
                  <a:schemeClr val="bg2">
                    <a:lumMod val="25000"/>
                  </a:schemeClr>
                </a:solidFill>
                <a:latin typeface="Gotham Medium" panose="02000604030000020004" pitchFamily="2" charset="0"/>
                <a:ea typeface="+mj-ea"/>
                <a:cs typeface="+mj-cs"/>
              </a:defRPr>
            </a:lvl1pPr>
          </a:lstStyle>
          <a:p>
            <a:pPr algn="ctr"/>
            <a:r>
              <a:rPr lang="en-US" sz="2000">
                <a:solidFill>
                  <a:srgbClr val="03669A"/>
                </a:solidFill>
              </a:rPr>
              <a:t>PERFORMANCE-BASED INCENTIVES</a:t>
            </a:r>
            <a:endParaRPr lang="en-US" sz="2800">
              <a:solidFill>
                <a:srgbClr val="03669A"/>
              </a:solidFill>
              <a:latin typeface="+mn-lt"/>
            </a:endParaRPr>
          </a:p>
        </p:txBody>
      </p:sp>
      <p:grpSp>
        <p:nvGrpSpPr>
          <p:cNvPr id="22" name="Group 21">
            <a:extLst>
              <a:ext uri="{FF2B5EF4-FFF2-40B4-BE49-F238E27FC236}">
                <a16:creationId xmlns:a16="http://schemas.microsoft.com/office/drawing/2014/main" id="{CCF2BA5F-71D5-724B-F2B8-81317E27DDC7}"/>
              </a:ext>
            </a:extLst>
          </p:cNvPr>
          <p:cNvGrpSpPr/>
          <p:nvPr/>
        </p:nvGrpSpPr>
        <p:grpSpPr>
          <a:xfrm>
            <a:off x="7207089" y="1479987"/>
            <a:ext cx="541322" cy="348171"/>
            <a:chOff x="3559176" y="5286375"/>
            <a:chExt cx="766762" cy="560388"/>
          </a:xfrm>
          <a:solidFill>
            <a:schemeClr val="bg1"/>
          </a:solidFill>
        </p:grpSpPr>
        <p:sp>
          <p:nvSpPr>
            <p:cNvPr id="23" name="Freeform 42">
              <a:extLst>
                <a:ext uri="{FF2B5EF4-FFF2-40B4-BE49-F238E27FC236}">
                  <a16:creationId xmlns:a16="http://schemas.microsoft.com/office/drawing/2014/main" id="{23B49E3D-74FE-4251-A580-73776D7A5FDB}"/>
                </a:ext>
              </a:extLst>
            </p:cNvPr>
            <p:cNvSpPr>
              <a:spLocks/>
            </p:cNvSpPr>
            <p:nvPr/>
          </p:nvSpPr>
          <p:spPr bwMode="auto">
            <a:xfrm>
              <a:off x="3559176" y="5286375"/>
              <a:ext cx="695325" cy="395288"/>
            </a:xfrm>
            <a:custGeom>
              <a:avLst/>
              <a:gdLst>
                <a:gd name="T0" fmla="*/ 124 w 168"/>
                <a:gd name="T1" fmla="*/ 88 h 96"/>
                <a:gd name="T2" fmla="*/ 8 w 168"/>
                <a:gd name="T3" fmla="*/ 88 h 96"/>
                <a:gd name="T4" fmla="*/ 8 w 168"/>
                <a:gd name="T5" fmla="*/ 8 h 96"/>
                <a:gd name="T6" fmla="*/ 160 w 168"/>
                <a:gd name="T7" fmla="*/ 8 h 96"/>
                <a:gd name="T8" fmla="*/ 160 w 168"/>
                <a:gd name="T9" fmla="*/ 67 h 96"/>
                <a:gd name="T10" fmla="*/ 168 w 168"/>
                <a:gd name="T11" fmla="*/ 72 h 96"/>
                <a:gd name="T12" fmla="*/ 168 w 168"/>
                <a:gd name="T13" fmla="*/ 4 h 96"/>
                <a:gd name="T14" fmla="*/ 164 w 168"/>
                <a:gd name="T15" fmla="*/ 0 h 96"/>
                <a:gd name="T16" fmla="*/ 4 w 168"/>
                <a:gd name="T17" fmla="*/ 0 h 96"/>
                <a:gd name="T18" fmla="*/ 0 w 168"/>
                <a:gd name="T19" fmla="*/ 4 h 96"/>
                <a:gd name="T20" fmla="*/ 0 w 168"/>
                <a:gd name="T21" fmla="*/ 92 h 96"/>
                <a:gd name="T22" fmla="*/ 4 w 168"/>
                <a:gd name="T23" fmla="*/ 96 h 96"/>
                <a:gd name="T24" fmla="*/ 124 w 168"/>
                <a:gd name="T25" fmla="*/ 96 h 96"/>
                <a:gd name="T26" fmla="*/ 124 w 168"/>
                <a:gd name="T27" fmla="*/ 8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8" h="96">
                  <a:moveTo>
                    <a:pt x="124" y="88"/>
                  </a:moveTo>
                  <a:cubicBezTo>
                    <a:pt x="8" y="88"/>
                    <a:pt x="8" y="88"/>
                    <a:pt x="8" y="88"/>
                  </a:cubicBezTo>
                  <a:cubicBezTo>
                    <a:pt x="8" y="8"/>
                    <a:pt x="8" y="8"/>
                    <a:pt x="8" y="8"/>
                  </a:cubicBezTo>
                  <a:cubicBezTo>
                    <a:pt x="160" y="8"/>
                    <a:pt x="160" y="8"/>
                    <a:pt x="160" y="8"/>
                  </a:cubicBezTo>
                  <a:cubicBezTo>
                    <a:pt x="160" y="67"/>
                    <a:pt x="160" y="67"/>
                    <a:pt x="160" y="67"/>
                  </a:cubicBezTo>
                  <a:cubicBezTo>
                    <a:pt x="168" y="72"/>
                    <a:pt x="168" y="72"/>
                    <a:pt x="168" y="72"/>
                  </a:cubicBezTo>
                  <a:cubicBezTo>
                    <a:pt x="168" y="4"/>
                    <a:pt x="168" y="4"/>
                    <a:pt x="168" y="4"/>
                  </a:cubicBezTo>
                  <a:cubicBezTo>
                    <a:pt x="168" y="2"/>
                    <a:pt x="166" y="0"/>
                    <a:pt x="164" y="0"/>
                  </a:cubicBezTo>
                  <a:cubicBezTo>
                    <a:pt x="4" y="0"/>
                    <a:pt x="4" y="0"/>
                    <a:pt x="4" y="0"/>
                  </a:cubicBezTo>
                  <a:cubicBezTo>
                    <a:pt x="2" y="0"/>
                    <a:pt x="0" y="2"/>
                    <a:pt x="0" y="4"/>
                  </a:cubicBezTo>
                  <a:cubicBezTo>
                    <a:pt x="0" y="92"/>
                    <a:pt x="0" y="92"/>
                    <a:pt x="0" y="92"/>
                  </a:cubicBezTo>
                  <a:cubicBezTo>
                    <a:pt x="0" y="94"/>
                    <a:pt x="2" y="96"/>
                    <a:pt x="4" y="96"/>
                  </a:cubicBezTo>
                  <a:cubicBezTo>
                    <a:pt x="124" y="96"/>
                    <a:pt x="124" y="96"/>
                    <a:pt x="124" y="96"/>
                  </a:cubicBezTo>
                  <a:lnTo>
                    <a:pt x="124" y="88"/>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D3E"/>
                </a:solidFill>
                <a:effectLst/>
                <a:uLnTx/>
                <a:uFillTx/>
                <a:latin typeface="Calibri Light"/>
                <a:ea typeface="+mn-ea"/>
                <a:cs typeface="+mn-cs"/>
              </a:endParaRPr>
            </a:p>
          </p:txBody>
        </p:sp>
        <p:sp>
          <p:nvSpPr>
            <p:cNvPr id="24" name="Freeform 43">
              <a:extLst>
                <a:ext uri="{FF2B5EF4-FFF2-40B4-BE49-F238E27FC236}">
                  <a16:creationId xmlns:a16="http://schemas.microsoft.com/office/drawing/2014/main" id="{2A8E8F1F-638A-99CD-F40D-CBC838750B97}"/>
                </a:ext>
              </a:extLst>
            </p:cNvPr>
            <p:cNvSpPr>
              <a:spLocks noEditPoints="1"/>
            </p:cNvSpPr>
            <p:nvPr/>
          </p:nvSpPr>
          <p:spPr bwMode="auto">
            <a:xfrm>
              <a:off x="4106863" y="5549900"/>
              <a:ext cx="219075" cy="296863"/>
            </a:xfrm>
            <a:custGeom>
              <a:avLst/>
              <a:gdLst>
                <a:gd name="T0" fmla="*/ 28 w 53"/>
                <a:gd name="T1" fmla="*/ 72 h 72"/>
                <a:gd name="T2" fmla="*/ 25 w 53"/>
                <a:gd name="T3" fmla="*/ 70 h 72"/>
                <a:gd name="T4" fmla="*/ 15 w 53"/>
                <a:gd name="T5" fmla="*/ 54 h 72"/>
                <a:gd name="T6" fmla="*/ 6 w 53"/>
                <a:gd name="T7" fmla="*/ 59 h 72"/>
                <a:gd name="T8" fmla="*/ 2 w 53"/>
                <a:gd name="T9" fmla="*/ 60 h 72"/>
                <a:gd name="T10" fmla="*/ 0 w 53"/>
                <a:gd name="T11" fmla="*/ 56 h 72"/>
                <a:gd name="T12" fmla="*/ 0 w 53"/>
                <a:gd name="T13" fmla="*/ 4 h 72"/>
                <a:gd name="T14" fmla="*/ 2 w 53"/>
                <a:gd name="T15" fmla="*/ 1 h 72"/>
                <a:gd name="T16" fmla="*/ 6 w 53"/>
                <a:gd name="T17" fmla="*/ 0 h 72"/>
                <a:gd name="T18" fmla="*/ 50 w 53"/>
                <a:gd name="T19" fmla="*/ 24 h 72"/>
                <a:gd name="T20" fmla="*/ 52 w 53"/>
                <a:gd name="T21" fmla="*/ 28 h 72"/>
                <a:gd name="T22" fmla="*/ 50 w 53"/>
                <a:gd name="T23" fmla="*/ 31 h 72"/>
                <a:gd name="T24" fmla="*/ 41 w 53"/>
                <a:gd name="T25" fmla="*/ 37 h 72"/>
                <a:gd name="T26" fmla="*/ 51 w 53"/>
                <a:gd name="T27" fmla="*/ 54 h 72"/>
                <a:gd name="T28" fmla="*/ 50 w 53"/>
                <a:gd name="T29" fmla="*/ 59 h 72"/>
                <a:gd name="T30" fmla="*/ 30 w 53"/>
                <a:gd name="T31" fmla="*/ 71 h 72"/>
                <a:gd name="T32" fmla="*/ 28 w 53"/>
                <a:gd name="T33" fmla="*/ 72 h 72"/>
                <a:gd name="T34" fmla="*/ 16 w 53"/>
                <a:gd name="T35" fmla="*/ 44 h 72"/>
                <a:gd name="T36" fmla="*/ 17 w 53"/>
                <a:gd name="T37" fmla="*/ 44 h 72"/>
                <a:gd name="T38" fmla="*/ 19 w 53"/>
                <a:gd name="T39" fmla="*/ 46 h 72"/>
                <a:gd name="T40" fmla="*/ 29 w 53"/>
                <a:gd name="T41" fmla="*/ 63 h 72"/>
                <a:gd name="T42" fmla="*/ 43 w 53"/>
                <a:gd name="T43" fmla="*/ 55 h 72"/>
                <a:gd name="T44" fmla="*/ 33 w 53"/>
                <a:gd name="T45" fmla="*/ 38 h 72"/>
                <a:gd name="T46" fmla="*/ 34 w 53"/>
                <a:gd name="T47" fmla="*/ 33 h 72"/>
                <a:gd name="T48" fmla="*/ 40 w 53"/>
                <a:gd name="T49" fmla="*/ 28 h 72"/>
                <a:gd name="T50" fmla="*/ 8 w 53"/>
                <a:gd name="T51" fmla="*/ 11 h 72"/>
                <a:gd name="T52" fmla="*/ 8 w 53"/>
                <a:gd name="T53" fmla="*/ 49 h 72"/>
                <a:gd name="T54" fmla="*/ 14 w 53"/>
                <a:gd name="T55" fmla="*/ 45 h 72"/>
                <a:gd name="T56" fmla="*/ 16 w 53"/>
                <a:gd name="T57" fmla="*/ 4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3" h="72">
                  <a:moveTo>
                    <a:pt x="28" y="72"/>
                  </a:moveTo>
                  <a:cubicBezTo>
                    <a:pt x="27" y="72"/>
                    <a:pt x="25" y="71"/>
                    <a:pt x="25" y="70"/>
                  </a:cubicBezTo>
                  <a:cubicBezTo>
                    <a:pt x="15" y="54"/>
                    <a:pt x="15" y="54"/>
                    <a:pt x="15" y="54"/>
                  </a:cubicBezTo>
                  <a:cubicBezTo>
                    <a:pt x="6" y="59"/>
                    <a:pt x="6" y="59"/>
                    <a:pt x="6" y="59"/>
                  </a:cubicBezTo>
                  <a:cubicBezTo>
                    <a:pt x="5" y="60"/>
                    <a:pt x="3" y="60"/>
                    <a:pt x="2" y="60"/>
                  </a:cubicBezTo>
                  <a:cubicBezTo>
                    <a:pt x="1" y="59"/>
                    <a:pt x="0" y="57"/>
                    <a:pt x="0" y="56"/>
                  </a:cubicBezTo>
                  <a:cubicBezTo>
                    <a:pt x="0" y="4"/>
                    <a:pt x="0" y="4"/>
                    <a:pt x="0" y="4"/>
                  </a:cubicBezTo>
                  <a:cubicBezTo>
                    <a:pt x="0" y="3"/>
                    <a:pt x="1" y="1"/>
                    <a:pt x="2" y="1"/>
                  </a:cubicBezTo>
                  <a:cubicBezTo>
                    <a:pt x="3" y="0"/>
                    <a:pt x="5" y="0"/>
                    <a:pt x="6" y="0"/>
                  </a:cubicBezTo>
                  <a:cubicBezTo>
                    <a:pt x="50" y="24"/>
                    <a:pt x="50" y="24"/>
                    <a:pt x="50" y="24"/>
                  </a:cubicBezTo>
                  <a:cubicBezTo>
                    <a:pt x="51" y="25"/>
                    <a:pt x="52" y="26"/>
                    <a:pt x="52" y="28"/>
                  </a:cubicBezTo>
                  <a:cubicBezTo>
                    <a:pt x="52" y="29"/>
                    <a:pt x="51" y="31"/>
                    <a:pt x="50" y="31"/>
                  </a:cubicBezTo>
                  <a:cubicBezTo>
                    <a:pt x="41" y="37"/>
                    <a:pt x="41" y="37"/>
                    <a:pt x="41" y="37"/>
                  </a:cubicBezTo>
                  <a:cubicBezTo>
                    <a:pt x="51" y="54"/>
                    <a:pt x="51" y="54"/>
                    <a:pt x="51" y="54"/>
                  </a:cubicBezTo>
                  <a:cubicBezTo>
                    <a:pt x="53" y="56"/>
                    <a:pt x="52" y="58"/>
                    <a:pt x="50" y="59"/>
                  </a:cubicBezTo>
                  <a:cubicBezTo>
                    <a:pt x="30" y="71"/>
                    <a:pt x="30" y="71"/>
                    <a:pt x="30" y="71"/>
                  </a:cubicBezTo>
                  <a:cubicBezTo>
                    <a:pt x="29" y="72"/>
                    <a:pt x="29" y="72"/>
                    <a:pt x="28" y="72"/>
                  </a:cubicBezTo>
                  <a:close/>
                  <a:moveTo>
                    <a:pt x="16" y="44"/>
                  </a:moveTo>
                  <a:cubicBezTo>
                    <a:pt x="16" y="44"/>
                    <a:pt x="17" y="44"/>
                    <a:pt x="17" y="44"/>
                  </a:cubicBezTo>
                  <a:cubicBezTo>
                    <a:pt x="18" y="44"/>
                    <a:pt x="19" y="45"/>
                    <a:pt x="19" y="46"/>
                  </a:cubicBezTo>
                  <a:cubicBezTo>
                    <a:pt x="29" y="63"/>
                    <a:pt x="29" y="63"/>
                    <a:pt x="29" y="63"/>
                  </a:cubicBezTo>
                  <a:cubicBezTo>
                    <a:pt x="43" y="55"/>
                    <a:pt x="43" y="55"/>
                    <a:pt x="43" y="55"/>
                  </a:cubicBezTo>
                  <a:cubicBezTo>
                    <a:pt x="33" y="38"/>
                    <a:pt x="33" y="38"/>
                    <a:pt x="33" y="38"/>
                  </a:cubicBezTo>
                  <a:cubicBezTo>
                    <a:pt x="31" y="36"/>
                    <a:pt x="32" y="34"/>
                    <a:pt x="34" y="33"/>
                  </a:cubicBezTo>
                  <a:cubicBezTo>
                    <a:pt x="40" y="28"/>
                    <a:pt x="40" y="28"/>
                    <a:pt x="40" y="28"/>
                  </a:cubicBezTo>
                  <a:cubicBezTo>
                    <a:pt x="8" y="11"/>
                    <a:pt x="8" y="11"/>
                    <a:pt x="8" y="11"/>
                  </a:cubicBezTo>
                  <a:cubicBezTo>
                    <a:pt x="8" y="49"/>
                    <a:pt x="8" y="49"/>
                    <a:pt x="8" y="49"/>
                  </a:cubicBezTo>
                  <a:cubicBezTo>
                    <a:pt x="14" y="45"/>
                    <a:pt x="14" y="45"/>
                    <a:pt x="14" y="45"/>
                  </a:cubicBezTo>
                  <a:cubicBezTo>
                    <a:pt x="14" y="44"/>
                    <a:pt x="15" y="44"/>
                    <a:pt x="16" y="4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D3E"/>
                </a:solidFill>
                <a:effectLst/>
                <a:uLnTx/>
                <a:uFillTx/>
                <a:latin typeface="Calibri Light"/>
                <a:ea typeface="+mn-ea"/>
                <a:cs typeface="+mn-cs"/>
              </a:endParaRPr>
            </a:p>
          </p:txBody>
        </p:sp>
        <p:sp>
          <p:nvSpPr>
            <p:cNvPr id="26" name="Freeform 44">
              <a:extLst>
                <a:ext uri="{FF2B5EF4-FFF2-40B4-BE49-F238E27FC236}">
                  <a16:creationId xmlns:a16="http://schemas.microsoft.com/office/drawing/2014/main" id="{708663D1-8647-5B0C-176D-C39549632212}"/>
                </a:ext>
              </a:extLst>
            </p:cNvPr>
            <p:cNvSpPr>
              <a:spLocks noEditPoints="1"/>
            </p:cNvSpPr>
            <p:nvPr/>
          </p:nvSpPr>
          <p:spPr bwMode="auto">
            <a:xfrm>
              <a:off x="3708401" y="5286375"/>
              <a:ext cx="398463" cy="395288"/>
            </a:xfrm>
            <a:custGeom>
              <a:avLst/>
              <a:gdLst>
                <a:gd name="T0" fmla="*/ 48 w 96"/>
                <a:gd name="T1" fmla="*/ 96 h 96"/>
                <a:gd name="T2" fmla="*/ 0 w 96"/>
                <a:gd name="T3" fmla="*/ 48 h 96"/>
                <a:gd name="T4" fmla="*/ 48 w 96"/>
                <a:gd name="T5" fmla="*/ 0 h 96"/>
                <a:gd name="T6" fmla="*/ 96 w 96"/>
                <a:gd name="T7" fmla="*/ 48 h 96"/>
                <a:gd name="T8" fmla="*/ 48 w 96"/>
                <a:gd name="T9" fmla="*/ 96 h 96"/>
                <a:gd name="T10" fmla="*/ 48 w 96"/>
                <a:gd name="T11" fmla="*/ 8 h 96"/>
                <a:gd name="T12" fmla="*/ 8 w 96"/>
                <a:gd name="T13" fmla="*/ 48 h 96"/>
                <a:gd name="T14" fmla="*/ 48 w 96"/>
                <a:gd name="T15" fmla="*/ 88 h 96"/>
                <a:gd name="T16" fmla="*/ 88 w 96"/>
                <a:gd name="T17" fmla="*/ 48 h 96"/>
                <a:gd name="T18" fmla="*/ 48 w 96"/>
                <a:gd name="T19" fmla="*/ 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6">
                  <a:moveTo>
                    <a:pt x="48" y="96"/>
                  </a:moveTo>
                  <a:cubicBezTo>
                    <a:pt x="22" y="96"/>
                    <a:pt x="0" y="74"/>
                    <a:pt x="0" y="48"/>
                  </a:cubicBezTo>
                  <a:cubicBezTo>
                    <a:pt x="0" y="22"/>
                    <a:pt x="22" y="0"/>
                    <a:pt x="48" y="0"/>
                  </a:cubicBezTo>
                  <a:cubicBezTo>
                    <a:pt x="74" y="0"/>
                    <a:pt x="96" y="22"/>
                    <a:pt x="96" y="48"/>
                  </a:cubicBezTo>
                  <a:cubicBezTo>
                    <a:pt x="96" y="74"/>
                    <a:pt x="74" y="96"/>
                    <a:pt x="48" y="96"/>
                  </a:cubicBezTo>
                  <a:close/>
                  <a:moveTo>
                    <a:pt x="48" y="8"/>
                  </a:moveTo>
                  <a:cubicBezTo>
                    <a:pt x="26" y="8"/>
                    <a:pt x="8" y="26"/>
                    <a:pt x="8" y="48"/>
                  </a:cubicBezTo>
                  <a:cubicBezTo>
                    <a:pt x="8" y="70"/>
                    <a:pt x="26" y="88"/>
                    <a:pt x="48" y="88"/>
                  </a:cubicBezTo>
                  <a:cubicBezTo>
                    <a:pt x="70" y="88"/>
                    <a:pt x="88" y="70"/>
                    <a:pt x="88" y="48"/>
                  </a:cubicBezTo>
                  <a:cubicBezTo>
                    <a:pt x="88" y="26"/>
                    <a:pt x="70" y="8"/>
                    <a:pt x="48" y="8"/>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D3E"/>
                </a:solidFill>
                <a:effectLst/>
                <a:uLnTx/>
                <a:uFillTx/>
                <a:latin typeface="Calibri Light"/>
                <a:ea typeface="+mn-ea"/>
                <a:cs typeface="+mn-cs"/>
              </a:endParaRPr>
            </a:p>
          </p:txBody>
        </p:sp>
        <p:sp>
          <p:nvSpPr>
            <p:cNvPr id="27" name="Freeform 45">
              <a:extLst>
                <a:ext uri="{FF2B5EF4-FFF2-40B4-BE49-F238E27FC236}">
                  <a16:creationId xmlns:a16="http://schemas.microsoft.com/office/drawing/2014/main" id="{849C7CE4-D946-21FE-3263-1CE1C036E99E}"/>
                </a:ext>
              </a:extLst>
            </p:cNvPr>
            <p:cNvSpPr>
              <a:spLocks/>
            </p:cNvSpPr>
            <p:nvPr/>
          </p:nvSpPr>
          <p:spPr bwMode="auto">
            <a:xfrm>
              <a:off x="3824288" y="5368925"/>
              <a:ext cx="166688" cy="230188"/>
            </a:xfrm>
            <a:custGeom>
              <a:avLst/>
              <a:gdLst>
                <a:gd name="T0" fmla="*/ 20 w 40"/>
                <a:gd name="T1" fmla="*/ 56 h 56"/>
                <a:gd name="T2" fmla="*/ 0 w 40"/>
                <a:gd name="T3" fmla="*/ 40 h 56"/>
                <a:gd name="T4" fmla="*/ 4 w 40"/>
                <a:gd name="T5" fmla="*/ 36 h 56"/>
                <a:gd name="T6" fmla="*/ 8 w 40"/>
                <a:gd name="T7" fmla="*/ 40 h 56"/>
                <a:gd name="T8" fmla="*/ 20 w 40"/>
                <a:gd name="T9" fmla="*/ 48 h 56"/>
                <a:gd name="T10" fmla="*/ 32 w 40"/>
                <a:gd name="T11" fmla="*/ 40 h 56"/>
                <a:gd name="T12" fmla="*/ 20 w 40"/>
                <a:gd name="T13" fmla="*/ 32 h 56"/>
                <a:gd name="T14" fmla="*/ 0 w 40"/>
                <a:gd name="T15" fmla="*/ 16 h 56"/>
                <a:gd name="T16" fmla="*/ 20 w 40"/>
                <a:gd name="T17" fmla="*/ 0 h 56"/>
                <a:gd name="T18" fmla="*/ 40 w 40"/>
                <a:gd name="T19" fmla="*/ 16 h 56"/>
                <a:gd name="T20" fmla="*/ 36 w 40"/>
                <a:gd name="T21" fmla="*/ 20 h 56"/>
                <a:gd name="T22" fmla="*/ 32 w 40"/>
                <a:gd name="T23" fmla="*/ 16 h 56"/>
                <a:gd name="T24" fmla="*/ 20 w 40"/>
                <a:gd name="T25" fmla="*/ 8 h 56"/>
                <a:gd name="T26" fmla="*/ 8 w 40"/>
                <a:gd name="T27" fmla="*/ 16 h 56"/>
                <a:gd name="T28" fmla="*/ 20 w 40"/>
                <a:gd name="T29" fmla="*/ 24 h 56"/>
                <a:gd name="T30" fmla="*/ 40 w 40"/>
                <a:gd name="T31" fmla="*/ 40 h 56"/>
                <a:gd name="T32" fmla="*/ 20 w 40"/>
                <a:gd name="T33"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 h="56">
                  <a:moveTo>
                    <a:pt x="20" y="56"/>
                  </a:moveTo>
                  <a:cubicBezTo>
                    <a:pt x="9" y="56"/>
                    <a:pt x="0" y="49"/>
                    <a:pt x="0" y="40"/>
                  </a:cubicBezTo>
                  <a:cubicBezTo>
                    <a:pt x="0" y="38"/>
                    <a:pt x="2" y="36"/>
                    <a:pt x="4" y="36"/>
                  </a:cubicBezTo>
                  <a:cubicBezTo>
                    <a:pt x="6" y="36"/>
                    <a:pt x="8" y="38"/>
                    <a:pt x="8" y="40"/>
                  </a:cubicBezTo>
                  <a:cubicBezTo>
                    <a:pt x="8" y="44"/>
                    <a:pt x="13" y="48"/>
                    <a:pt x="20" y="48"/>
                  </a:cubicBezTo>
                  <a:cubicBezTo>
                    <a:pt x="27" y="48"/>
                    <a:pt x="32" y="44"/>
                    <a:pt x="32" y="40"/>
                  </a:cubicBezTo>
                  <a:cubicBezTo>
                    <a:pt x="32" y="38"/>
                    <a:pt x="32" y="32"/>
                    <a:pt x="20" y="32"/>
                  </a:cubicBezTo>
                  <a:cubicBezTo>
                    <a:pt x="2" y="32"/>
                    <a:pt x="0" y="21"/>
                    <a:pt x="0" y="16"/>
                  </a:cubicBezTo>
                  <a:cubicBezTo>
                    <a:pt x="0" y="7"/>
                    <a:pt x="9" y="0"/>
                    <a:pt x="20" y="0"/>
                  </a:cubicBezTo>
                  <a:cubicBezTo>
                    <a:pt x="31" y="0"/>
                    <a:pt x="40" y="7"/>
                    <a:pt x="40" y="16"/>
                  </a:cubicBezTo>
                  <a:cubicBezTo>
                    <a:pt x="40" y="18"/>
                    <a:pt x="38" y="20"/>
                    <a:pt x="36" y="20"/>
                  </a:cubicBezTo>
                  <a:cubicBezTo>
                    <a:pt x="34" y="20"/>
                    <a:pt x="32" y="18"/>
                    <a:pt x="32" y="16"/>
                  </a:cubicBezTo>
                  <a:cubicBezTo>
                    <a:pt x="32" y="12"/>
                    <a:pt x="27" y="8"/>
                    <a:pt x="20" y="8"/>
                  </a:cubicBezTo>
                  <a:cubicBezTo>
                    <a:pt x="13" y="8"/>
                    <a:pt x="8" y="12"/>
                    <a:pt x="8" y="16"/>
                  </a:cubicBezTo>
                  <a:cubicBezTo>
                    <a:pt x="8" y="18"/>
                    <a:pt x="8" y="24"/>
                    <a:pt x="20" y="24"/>
                  </a:cubicBezTo>
                  <a:cubicBezTo>
                    <a:pt x="38" y="24"/>
                    <a:pt x="40" y="35"/>
                    <a:pt x="40" y="40"/>
                  </a:cubicBezTo>
                  <a:cubicBezTo>
                    <a:pt x="40" y="49"/>
                    <a:pt x="31" y="56"/>
                    <a:pt x="20" y="5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D3E"/>
                </a:solidFill>
                <a:effectLst/>
                <a:uLnTx/>
                <a:uFillTx/>
                <a:latin typeface="Calibri Light"/>
                <a:ea typeface="+mn-ea"/>
                <a:cs typeface="+mn-cs"/>
              </a:endParaRPr>
            </a:p>
          </p:txBody>
        </p:sp>
        <p:sp>
          <p:nvSpPr>
            <p:cNvPr id="29" name="Freeform 46">
              <a:extLst>
                <a:ext uri="{FF2B5EF4-FFF2-40B4-BE49-F238E27FC236}">
                  <a16:creationId xmlns:a16="http://schemas.microsoft.com/office/drawing/2014/main" id="{72BF9EFB-12FE-F2C6-6906-7390B0E077EC}"/>
                </a:ext>
              </a:extLst>
            </p:cNvPr>
            <p:cNvSpPr>
              <a:spLocks/>
            </p:cNvSpPr>
            <p:nvPr/>
          </p:nvSpPr>
          <p:spPr bwMode="auto">
            <a:xfrm>
              <a:off x="3890963" y="5335588"/>
              <a:ext cx="33338" cy="65088"/>
            </a:xfrm>
            <a:custGeom>
              <a:avLst/>
              <a:gdLst>
                <a:gd name="T0" fmla="*/ 4 w 8"/>
                <a:gd name="T1" fmla="*/ 16 h 16"/>
                <a:gd name="T2" fmla="*/ 0 w 8"/>
                <a:gd name="T3" fmla="*/ 12 h 16"/>
                <a:gd name="T4" fmla="*/ 0 w 8"/>
                <a:gd name="T5" fmla="*/ 4 h 16"/>
                <a:gd name="T6" fmla="*/ 4 w 8"/>
                <a:gd name="T7" fmla="*/ 0 h 16"/>
                <a:gd name="T8" fmla="*/ 8 w 8"/>
                <a:gd name="T9" fmla="*/ 4 h 16"/>
                <a:gd name="T10" fmla="*/ 8 w 8"/>
                <a:gd name="T11" fmla="*/ 12 h 16"/>
                <a:gd name="T12" fmla="*/ 4 w 8"/>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8" h="16">
                  <a:moveTo>
                    <a:pt x="4" y="16"/>
                  </a:moveTo>
                  <a:cubicBezTo>
                    <a:pt x="2" y="16"/>
                    <a:pt x="0" y="14"/>
                    <a:pt x="0" y="12"/>
                  </a:cubicBezTo>
                  <a:cubicBezTo>
                    <a:pt x="0" y="4"/>
                    <a:pt x="0" y="4"/>
                    <a:pt x="0" y="4"/>
                  </a:cubicBezTo>
                  <a:cubicBezTo>
                    <a:pt x="0" y="2"/>
                    <a:pt x="2" y="0"/>
                    <a:pt x="4" y="0"/>
                  </a:cubicBezTo>
                  <a:cubicBezTo>
                    <a:pt x="6" y="0"/>
                    <a:pt x="8" y="2"/>
                    <a:pt x="8" y="4"/>
                  </a:cubicBezTo>
                  <a:cubicBezTo>
                    <a:pt x="8" y="12"/>
                    <a:pt x="8" y="12"/>
                    <a:pt x="8" y="12"/>
                  </a:cubicBezTo>
                  <a:cubicBezTo>
                    <a:pt x="8" y="14"/>
                    <a:pt x="6" y="16"/>
                    <a:pt x="4" y="1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D3E"/>
                </a:solidFill>
                <a:effectLst/>
                <a:uLnTx/>
                <a:uFillTx/>
                <a:latin typeface="Calibri Light"/>
                <a:ea typeface="+mn-ea"/>
                <a:cs typeface="+mn-cs"/>
              </a:endParaRPr>
            </a:p>
          </p:txBody>
        </p:sp>
        <p:sp>
          <p:nvSpPr>
            <p:cNvPr id="33" name="Freeform 47">
              <a:extLst>
                <a:ext uri="{FF2B5EF4-FFF2-40B4-BE49-F238E27FC236}">
                  <a16:creationId xmlns:a16="http://schemas.microsoft.com/office/drawing/2014/main" id="{8664C860-42D0-CFD8-CE4C-91485713DA61}"/>
                </a:ext>
              </a:extLst>
            </p:cNvPr>
            <p:cNvSpPr>
              <a:spLocks/>
            </p:cNvSpPr>
            <p:nvPr/>
          </p:nvSpPr>
          <p:spPr bwMode="auto">
            <a:xfrm>
              <a:off x="3890963" y="5565775"/>
              <a:ext cx="33338" cy="66675"/>
            </a:xfrm>
            <a:custGeom>
              <a:avLst/>
              <a:gdLst>
                <a:gd name="T0" fmla="*/ 4 w 8"/>
                <a:gd name="T1" fmla="*/ 16 h 16"/>
                <a:gd name="T2" fmla="*/ 0 w 8"/>
                <a:gd name="T3" fmla="*/ 12 h 16"/>
                <a:gd name="T4" fmla="*/ 0 w 8"/>
                <a:gd name="T5" fmla="*/ 4 h 16"/>
                <a:gd name="T6" fmla="*/ 4 w 8"/>
                <a:gd name="T7" fmla="*/ 0 h 16"/>
                <a:gd name="T8" fmla="*/ 8 w 8"/>
                <a:gd name="T9" fmla="*/ 4 h 16"/>
                <a:gd name="T10" fmla="*/ 8 w 8"/>
                <a:gd name="T11" fmla="*/ 12 h 16"/>
                <a:gd name="T12" fmla="*/ 4 w 8"/>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8" h="16">
                  <a:moveTo>
                    <a:pt x="4" y="16"/>
                  </a:moveTo>
                  <a:cubicBezTo>
                    <a:pt x="2" y="16"/>
                    <a:pt x="0" y="14"/>
                    <a:pt x="0" y="12"/>
                  </a:cubicBezTo>
                  <a:cubicBezTo>
                    <a:pt x="0" y="4"/>
                    <a:pt x="0" y="4"/>
                    <a:pt x="0" y="4"/>
                  </a:cubicBezTo>
                  <a:cubicBezTo>
                    <a:pt x="0" y="2"/>
                    <a:pt x="2" y="0"/>
                    <a:pt x="4" y="0"/>
                  </a:cubicBezTo>
                  <a:cubicBezTo>
                    <a:pt x="6" y="0"/>
                    <a:pt x="8" y="2"/>
                    <a:pt x="8" y="4"/>
                  </a:cubicBezTo>
                  <a:cubicBezTo>
                    <a:pt x="8" y="12"/>
                    <a:pt x="8" y="12"/>
                    <a:pt x="8" y="12"/>
                  </a:cubicBezTo>
                  <a:cubicBezTo>
                    <a:pt x="8" y="14"/>
                    <a:pt x="6" y="16"/>
                    <a:pt x="4" y="1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D3E"/>
                </a:solidFill>
                <a:effectLst/>
                <a:uLnTx/>
                <a:uFillTx/>
                <a:latin typeface="Calibri Light"/>
                <a:ea typeface="+mn-ea"/>
                <a:cs typeface="+mn-cs"/>
              </a:endParaRPr>
            </a:p>
          </p:txBody>
        </p:sp>
      </p:grpSp>
      <p:pic>
        <p:nvPicPr>
          <p:cNvPr id="3" name="Picture 2" descr="Icon&#10;&#10;Description automatically generated">
            <a:extLst>
              <a:ext uri="{FF2B5EF4-FFF2-40B4-BE49-F238E27FC236}">
                <a16:creationId xmlns:a16="http://schemas.microsoft.com/office/drawing/2014/main" id="{7E8A8BAE-2D82-F7C7-6384-8CEC0ED5C3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9040" y="1373197"/>
            <a:ext cx="497852" cy="497852"/>
          </a:xfrm>
          <a:prstGeom prst="rect">
            <a:avLst/>
          </a:prstGeom>
        </p:spPr>
      </p:pic>
    </p:spTree>
    <p:extLst>
      <p:ext uri="{BB962C8B-B14F-4D97-AF65-F5344CB8AC3E}">
        <p14:creationId xmlns:p14="http://schemas.microsoft.com/office/powerpoint/2010/main" val="26262291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descr="A picture containing text&#10;&#10;Description automatically generated">
            <a:extLst>
              <a:ext uri="{FF2B5EF4-FFF2-40B4-BE49-F238E27FC236}">
                <a16:creationId xmlns:a16="http://schemas.microsoft.com/office/drawing/2014/main" id="{27E54444-268D-B516-FD0F-338AA63E71D3}"/>
              </a:ext>
            </a:extLst>
          </p:cNvPr>
          <p:cNvPicPr>
            <a:picLocks noChangeAspect="1"/>
          </p:cNvPicPr>
          <p:nvPr/>
        </p:nvPicPr>
        <p:blipFill>
          <a:blip r:embed="rId2"/>
          <a:stretch>
            <a:fillRect/>
          </a:stretch>
        </p:blipFill>
        <p:spPr>
          <a:xfrm>
            <a:off x="8589341" y="3885878"/>
            <a:ext cx="476109" cy="474154"/>
          </a:xfrm>
          <a:prstGeom prst="rect">
            <a:avLst/>
          </a:prstGeom>
        </p:spPr>
      </p:pic>
      <p:grpSp>
        <p:nvGrpSpPr>
          <p:cNvPr id="58" name="Group 57">
            <a:extLst>
              <a:ext uri="{FF2B5EF4-FFF2-40B4-BE49-F238E27FC236}">
                <a16:creationId xmlns:a16="http://schemas.microsoft.com/office/drawing/2014/main" id="{9500B554-32C9-2184-CA5C-8D3E0A8D49A5}"/>
              </a:ext>
            </a:extLst>
          </p:cNvPr>
          <p:cNvGrpSpPr/>
          <p:nvPr/>
        </p:nvGrpSpPr>
        <p:grpSpPr>
          <a:xfrm>
            <a:off x="4638466" y="1235788"/>
            <a:ext cx="3293561" cy="2504132"/>
            <a:chOff x="4770649" y="979756"/>
            <a:chExt cx="3293561" cy="2504132"/>
          </a:xfrm>
        </p:grpSpPr>
        <p:grpSp>
          <p:nvGrpSpPr>
            <p:cNvPr id="28" name="Group 27">
              <a:extLst>
                <a:ext uri="{FF2B5EF4-FFF2-40B4-BE49-F238E27FC236}">
                  <a16:creationId xmlns:a16="http://schemas.microsoft.com/office/drawing/2014/main" id="{4B064CD1-4135-D656-888E-1737397BB1A9}"/>
                </a:ext>
              </a:extLst>
            </p:cNvPr>
            <p:cNvGrpSpPr/>
            <p:nvPr/>
          </p:nvGrpSpPr>
          <p:grpSpPr>
            <a:xfrm>
              <a:off x="4770649" y="1358319"/>
              <a:ext cx="2960776" cy="2125569"/>
              <a:chOff x="1195853" y="1098095"/>
              <a:chExt cx="1909715" cy="1746696"/>
            </a:xfrm>
          </p:grpSpPr>
          <p:sp>
            <p:nvSpPr>
              <p:cNvPr id="30" name="Freeform: Shape 20">
                <a:extLst>
                  <a:ext uri="{FF2B5EF4-FFF2-40B4-BE49-F238E27FC236}">
                    <a16:creationId xmlns:a16="http://schemas.microsoft.com/office/drawing/2014/main" id="{A9CBAA7A-6BE8-CFB1-36E7-7974DB9F62E6}"/>
                  </a:ext>
                </a:extLst>
              </p:cNvPr>
              <p:cNvSpPr/>
              <p:nvPr/>
            </p:nvSpPr>
            <p:spPr>
              <a:xfrm>
                <a:off x="1257715" y="1098095"/>
                <a:ext cx="1847853" cy="1746676"/>
              </a:xfrm>
              <a:custGeom>
                <a:avLst/>
                <a:gdLst>
                  <a:gd name="connsiteX0" fmla="*/ 0 w 1565920"/>
                  <a:gd name="connsiteY0" fmla="*/ 0 h 2064111"/>
                  <a:gd name="connsiteX1" fmla="*/ 954733 w 1565920"/>
                  <a:gd name="connsiteY1" fmla="*/ 0 h 2064111"/>
                  <a:gd name="connsiteX2" fmla="*/ 954733 w 1565920"/>
                  <a:gd name="connsiteY2" fmla="*/ 356761 h 2064111"/>
                  <a:gd name="connsiteX3" fmla="*/ 954734 w 1565920"/>
                  <a:gd name="connsiteY3" fmla="*/ 356761 h 2064111"/>
                  <a:gd name="connsiteX4" fmla="*/ 954734 w 1565920"/>
                  <a:gd name="connsiteY4" fmla="*/ 440922 h 2064111"/>
                  <a:gd name="connsiteX5" fmla="*/ 1338276 w 1565920"/>
                  <a:gd name="connsiteY5" fmla="*/ 661482 h 2064111"/>
                  <a:gd name="connsiteX6" fmla="*/ 1565920 w 1565920"/>
                  <a:gd name="connsiteY6" fmla="*/ 530572 h 2064111"/>
                  <a:gd name="connsiteX7" fmla="*/ 1565920 w 1565920"/>
                  <a:gd name="connsiteY7" fmla="*/ 2064111 h 2064111"/>
                  <a:gd name="connsiteX8" fmla="*/ 0 w 1565920"/>
                  <a:gd name="connsiteY8" fmla="*/ 2064111 h 2064111"/>
                  <a:gd name="connsiteX0" fmla="*/ 0 w 1565920"/>
                  <a:gd name="connsiteY0" fmla="*/ 0 h 2064111"/>
                  <a:gd name="connsiteX1" fmla="*/ 954733 w 1565920"/>
                  <a:gd name="connsiteY1" fmla="*/ 0 h 2064111"/>
                  <a:gd name="connsiteX2" fmla="*/ 954733 w 1565920"/>
                  <a:gd name="connsiteY2" fmla="*/ 356761 h 2064111"/>
                  <a:gd name="connsiteX3" fmla="*/ 954734 w 1565920"/>
                  <a:gd name="connsiteY3" fmla="*/ 356761 h 2064111"/>
                  <a:gd name="connsiteX4" fmla="*/ 1338276 w 1565920"/>
                  <a:gd name="connsiteY4" fmla="*/ 661482 h 2064111"/>
                  <a:gd name="connsiteX5" fmla="*/ 1565920 w 1565920"/>
                  <a:gd name="connsiteY5" fmla="*/ 530572 h 2064111"/>
                  <a:gd name="connsiteX6" fmla="*/ 1565920 w 1565920"/>
                  <a:gd name="connsiteY6" fmla="*/ 2064111 h 2064111"/>
                  <a:gd name="connsiteX7" fmla="*/ 0 w 1565920"/>
                  <a:gd name="connsiteY7" fmla="*/ 2064111 h 2064111"/>
                  <a:gd name="connsiteX8" fmla="*/ 0 w 1565920"/>
                  <a:gd name="connsiteY8" fmla="*/ 0 h 2064111"/>
                  <a:gd name="connsiteX0" fmla="*/ 0 w 1565920"/>
                  <a:gd name="connsiteY0" fmla="*/ 0 h 2064111"/>
                  <a:gd name="connsiteX1" fmla="*/ 954733 w 1565920"/>
                  <a:gd name="connsiteY1" fmla="*/ 0 h 2064111"/>
                  <a:gd name="connsiteX2" fmla="*/ 954733 w 1565920"/>
                  <a:gd name="connsiteY2" fmla="*/ 356761 h 2064111"/>
                  <a:gd name="connsiteX3" fmla="*/ 1338276 w 1565920"/>
                  <a:gd name="connsiteY3" fmla="*/ 661482 h 2064111"/>
                  <a:gd name="connsiteX4" fmla="*/ 1565920 w 1565920"/>
                  <a:gd name="connsiteY4" fmla="*/ 530572 h 2064111"/>
                  <a:gd name="connsiteX5" fmla="*/ 1565920 w 1565920"/>
                  <a:gd name="connsiteY5" fmla="*/ 2064111 h 2064111"/>
                  <a:gd name="connsiteX6" fmla="*/ 0 w 1565920"/>
                  <a:gd name="connsiteY6" fmla="*/ 2064111 h 2064111"/>
                  <a:gd name="connsiteX7" fmla="*/ 0 w 1565920"/>
                  <a:gd name="connsiteY7" fmla="*/ 0 h 2064111"/>
                  <a:gd name="connsiteX0" fmla="*/ 0 w 1565920"/>
                  <a:gd name="connsiteY0" fmla="*/ 0 h 2064111"/>
                  <a:gd name="connsiteX1" fmla="*/ 954733 w 1565920"/>
                  <a:gd name="connsiteY1" fmla="*/ 0 h 2064111"/>
                  <a:gd name="connsiteX2" fmla="*/ 954733 w 1565920"/>
                  <a:gd name="connsiteY2" fmla="*/ 35676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5920 w 1565920"/>
                  <a:gd name="connsiteY2" fmla="*/ 530572 h 2064111"/>
                  <a:gd name="connsiteX3" fmla="*/ 1565920 w 1565920"/>
                  <a:gd name="connsiteY3" fmla="*/ 2064111 h 2064111"/>
                  <a:gd name="connsiteX4" fmla="*/ 0 w 1565920"/>
                  <a:gd name="connsiteY4" fmla="*/ 2064111 h 2064111"/>
                  <a:gd name="connsiteX5" fmla="*/ 0 w 1565920"/>
                  <a:gd name="connsiteY5" fmla="*/ 0 h 2064111"/>
                  <a:gd name="connsiteX0" fmla="*/ 0 w 1565920"/>
                  <a:gd name="connsiteY0" fmla="*/ 0 h 2064111"/>
                  <a:gd name="connsiteX1" fmla="*/ 954733 w 1565920"/>
                  <a:gd name="connsiteY1" fmla="*/ 0 h 2064111"/>
                  <a:gd name="connsiteX2" fmla="*/ 1160805 w 1565920"/>
                  <a:gd name="connsiteY2" fmla="*/ 176913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0855 w 1565920"/>
                  <a:gd name="connsiteY2" fmla="*/ 5308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7680 w 1565920"/>
                  <a:gd name="connsiteY2" fmla="*/ 1498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4505 w 1565920"/>
                  <a:gd name="connsiteY2" fmla="*/ 863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4505 w 1565920"/>
                  <a:gd name="connsiteY2" fmla="*/ 228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6886 w 1565920"/>
                  <a:gd name="connsiteY2" fmla="*/ 705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1648 w 1565920"/>
                  <a:gd name="connsiteY2" fmla="*/ 705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4030 w 1565920"/>
                  <a:gd name="connsiteY2" fmla="*/ 705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4030 w 1565920"/>
                  <a:gd name="connsiteY2" fmla="*/ 4670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93 h 2064204"/>
                  <a:gd name="connsiteX1" fmla="*/ 954733 w 1565920"/>
                  <a:gd name="connsiteY1" fmla="*/ 93 h 2064204"/>
                  <a:gd name="connsiteX2" fmla="*/ 1564030 w 1565920"/>
                  <a:gd name="connsiteY2" fmla="*/ 0 h 2064204"/>
                  <a:gd name="connsiteX3" fmla="*/ 1565920 w 1565920"/>
                  <a:gd name="connsiteY3" fmla="*/ 530665 h 2064204"/>
                  <a:gd name="connsiteX4" fmla="*/ 1565920 w 1565920"/>
                  <a:gd name="connsiteY4" fmla="*/ 2064204 h 2064204"/>
                  <a:gd name="connsiteX5" fmla="*/ 0 w 1565920"/>
                  <a:gd name="connsiteY5" fmla="*/ 2064204 h 2064204"/>
                  <a:gd name="connsiteX6" fmla="*/ 0 w 1565920"/>
                  <a:gd name="connsiteY6" fmla="*/ 93 h 206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65920" h="2064204">
                    <a:moveTo>
                      <a:pt x="0" y="93"/>
                    </a:moveTo>
                    <a:lnTo>
                      <a:pt x="954733" y="93"/>
                    </a:lnTo>
                    <a:lnTo>
                      <a:pt x="1564030" y="0"/>
                    </a:lnTo>
                    <a:cubicBezTo>
                      <a:pt x="1565718" y="159161"/>
                      <a:pt x="1564232" y="371504"/>
                      <a:pt x="1565920" y="530665"/>
                    </a:cubicBezTo>
                    <a:lnTo>
                      <a:pt x="1565920" y="2064204"/>
                    </a:lnTo>
                    <a:lnTo>
                      <a:pt x="0" y="2064204"/>
                    </a:lnTo>
                    <a:lnTo>
                      <a:pt x="0" y="93"/>
                    </a:lnTo>
                    <a:close/>
                  </a:path>
                </a:pathLst>
              </a:custGeom>
              <a:solidFill>
                <a:srgbClr val="F8F8F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 name="Rectangle 30">
                <a:extLst>
                  <a:ext uri="{FF2B5EF4-FFF2-40B4-BE49-F238E27FC236}">
                    <a16:creationId xmlns:a16="http://schemas.microsoft.com/office/drawing/2014/main" id="{6F860197-3C48-9618-A110-8C3C0CB5DDA3}"/>
                  </a:ext>
                </a:extLst>
              </p:cNvPr>
              <p:cNvSpPr/>
              <p:nvPr/>
            </p:nvSpPr>
            <p:spPr>
              <a:xfrm>
                <a:off x="1195853" y="1098188"/>
                <a:ext cx="37239" cy="1746603"/>
              </a:xfrm>
              <a:prstGeom prst="rect">
                <a:avLst/>
              </a:prstGeom>
              <a:solidFill>
                <a:srgbClr val="03669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37" name="Oval 36">
              <a:extLst>
                <a:ext uri="{FF2B5EF4-FFF2-40B4-BE49-F238E27FC236}">
                  <a16:creationId xmlns:a16="http://schemas.microsoft.com/office/drawing/2014/main" id="{D5B33A7F-5858-F1A6-A0E2-9BA77C6A71C8}"/>
                </a:ext>
              </a:extLst>
            </p:cNvPr>
            <p:cNvSpPr/>
            <p:nvPr/>
          </p:nvSpPr>
          <p:spPr>
            <a:xfrm rot="5400000">
              <a:off x="7293528" y="978721"/>
              <a:ext cx="769648" cy="771717"/>
            </a:xfrm>
            <a:prstGeom prst="ellipse">
              <a:avLst/>
            </a:prstGeom>
            <a:solidFill>
              <a:srgbClr val="03669A"/>
            </a:solidFill>
            <a:ln w="15875">
              <a:solidFill>
                <a:srgbClr val="03669A"/>
              </a:solidFill>
            </a:ln>
            <a:effectLst>
              <a:outerShdw blurRad="50800" dist="38100" dir="8100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0" name="TextBox 39">
              <a:extLst>
                <a:ext uri="{FF2B5EF4-FFF2-40B4-BE49-F238E27FC236}">
                  <a16:creationId xmlns:a16="http://schemas.microsoft.com/office/drawing/2014/main" id="{DC4C4401-2457-3E9E-8FCF-BCF7D1E8C384}"/>
                </a:ext>
              </a:extLst>
            </p:cNvPr>
            <p:cNvSpPr txBox="1"/>
            <p:nvPr/>
          </p:nvSpPr>
          <p:spPr>
            <a:xfrm>
              <a:off x="4884183" y="1515499"/>
              <a:ext cx="2794169" cy="1600438"/>
            </a:xfrm>
            <a:prstGeom prst="rect">
              <a:avLst/>
            </a:prstGeom>
            <a:noFill/>
          </p:spPr>
          <p:txBody>
            <a:bodyPr wrap="square">
              <a:spAutoFit/>
            </a:bodyPr>
            <a:lstStyle/>
            <a:p>
              <a:pPr>
                <a:defRPr/>
              </a:pPr>
              <a:r>
                <a:rPr kumimoji="0" lang="en-US" sz="1400" b="1" i="0" u="none" strike="noStrike" kern="1200" cap="none" spc="0" normalizeH="0" baseline="0" noProof="0">
                  <a:ln>
                    <a:noFill/>
                  </a:ln>
                  <a:solidFill>
                    <a:srgbClr val="3C3D3E"/>
                  </a:solidFill>
                  <a:effectLst/>
                  <a:uLnTx/>
                  <a:uFillTx/>
                  <a:latin typeface="Calibri"/>
                  <a:ea typeface="+mn-ea"/>
                  <a:cs typeface="+mn-cs"/>
                </a:rPr>
                <a:t>KEY REVENUE CATEGORIES:</a:t>
              </a:r>
            </a:p>
            <a:p>
              <a:pPr>
                <a:defRPr/>
              </a:pPr>
              <a:endParaRPr kumimoji="0" lang="en-US" sz="1400" b="1" i="0" u="none" strike="noStrike" kern="1200" cap="none" spc="0" normalizeH="0" baseline="0" noProof="0">
                <a:ln>
                  <a:noFill/>
                </a:ln>
                <a:solidFill>
                  <a:srgbClr val="3C3D3E"/>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3C3D3E"/>
                  </a:solidFill>
                  <a:effectLst/>
                  <a:uLnTx/>
                  <a:uFillTx/>
                  <a:ea typeface="+mn-ea"/>
                  <a:cs typeface="+mn-cs"/>
                </a:rPr>
                <a:t>75%   New gifts (new business)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3C3D3E"/>
                  </a:solidFill>
                  <a:effectLst/>
                  <a:uLnTx/>
                  <a:uFillTx/>
                  <a:ea typeface="+mn-ea"/>
                  <a:cs typeface="+mn-cs"/>
                </a:rPr>
                <a:t>67%   New pledges</a:t>
              </a:r>
              <a:endParaRPr lang="en-US" sz="1400">
                <a:solidFill>
                  <a:srgbClr val="3C3D3E"/>
                </a:solidFill>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3C3D3E"/>
                  </a:solidFill>
                  <a:effectLst/>
                  <a:uLnTx/>
                  <a:uFillTx/>
                  <a:ea typeface="+mn-ea"/>
                  <a:cs typeface="+mn-cs"/>
                </a:rPr>
                <a:t>23%   Payments on prior year pledges</a:t>
              </a:r>
              <a:endParaRPr lang="en-US" sz="1400">
                <a:solidFill>
                  <a:srgbClr val="3C3D3E"/>
                </a:solidFill>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3C3D3E"/>
                  </a:solidFill>
                  <a:effectLst/>
                  <a:uLnTx/>
                  <a:uFillTx/>
                  <a:ea typeface="+mn-ea"/>
                  <a:cs typeface="+mn-cs"/>
                </a:rPr>
                <a:t>23%    Other (not defined)</a:t>
              </a:r>
            </a:p>
          </p:txBody>
        </p:sp>
      </p:grpSp>
      <p:sp>
        <p:nvSpPr>
          <p:cNvPr id="2" name="Title 1">
            <a:extLst>
              <a:ext uri="{FF2B5EF4-FFF2-40B4-BE49-F238E27FC236}">
                <a16:creationId xmlns:a16="http://schemas.microsoft.com/office/drawing/2014/main" id="{1DAB353C-E40C-B8A0-839D-DEE68F586170}"/>
              </a:ext>
            </a:extLst>
          </p:cNvPr>
          <p:cNvSpPr>
            <a:spLocks noGrp="1"/>
          </p:cNvSpPr>
          <p:nvPr/>
        </p:nvSpPr>
        <p:spPr>
          <a:xfrm>
            <a:off x="-1524000" y="820644"/>
            <a:ext cx="12192000" cy="799920"/>
          </a:xfrm>
          <a:prstGeom prst="rect">
            <a:avLst/>
          </a:prstGeom>
        </p:spPr>
        <p:txBody>
          <a:bodyPr>
            <a:noAutofit/>
          </a:bodyPr>
          <a:lstStyle>
            <a:lvl1pPr algn="l" defTabSz="685800" rtl="0" eaLnBrk="1" latinLnBrk="0" hangingPunct="1">
              <a:lnSpc>
                <a:spcPct val="90000"/>
              </a:lnSpc>
              <a:spcBef>
                <a:spcPct val="0"/>
              </a:spcBef>
              <a:buNone/>
              <a:defRPr sz="3300" kern="1200">
                <a:solidFill>
                  <a:schemeClr val="bg2">
                    <a:lumMod val="25000"/>
                  </a:schemeClr>
                </a:solidFill>
                <a:latin typeface="Gotham Medium" panose="02000604030000020004" pitchFamily="2" charset="0"/>
                <a:ea typeface="+mj-ea"/>
                <a:cs typeface="+mj-cs"/>
              </a:defRPr>
            </a:lvl1pPr>
          </a:lstStyle>
          <a:p>
            <a:pPr algn="ctr"/>
            <a:r>
              <a:rPr lang="en-US" sz="2000">
                <a:solidFill>
                  <a:srgbClr val="03669A"/>
                </a:solidFill>
              </a:rPr>
              <a:t>KPIs FOR PERFORMANCE-BASED INCENTIVES</a:t>
            </a:r>
            <a:endParaRPr lang="en-US" sz="2800">
              <a:solidFill>
                <a:srgbClr val="03669A"/>
              </a:solidFill>
              <a:latin typeface="+mn-lt"/>
            </a:endParaRPr>
          </a:p>
        </p:txBody>
      </p:sp>
      <p:pic>
        <p:nvPicPr>
          <p:cNvPr id="3" name="Picture 2" descr="Icon&#10;&#10;Description automatically generated">
            <a:extLst>
              <a:ext uri="{FF2B5EF4-FFF2-40B4-BE49-F238E27FC236}">
                <a16:creationId xmlns:a16="http://schemas.microsoft.com/office/drawing/2014/main" id="{7E8A8BAE-2D82-F7C7-6384-8CEC0ED5C3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7783" y="1394899"/>
            <a:ext cx="497852" cy="497852"/>
          </a:xfrm>
          <a:prstGeom prst="rect">
            <a:avLst/>
          </a:prstGeom>
        </p:spPr>
      </p:pic>
      <p:graphicFrame>
        <p:nvGraphicFramePr>
          <p:cNvPr id="4" name="Table 16">
            <a:extLst>
              <a:ext uri="{FF2B5EF4-FFF2-40B4-BE49-F238E27FC236}">
                <a16:creationId xmlns:a16="http://schemas.microsoft.com/office/drawing/2014/main" id="{A8DFA58A-456D-F6DD-96F9-9C6AC719946B}"/>
              </a:ext>
            </a:extLst>
          </p:cNvPr>
          <p:cNvGraphicFramePr>
            <a:graphicFrameLocks noGrp="1"/>
          </p:cNvGraphicFramePr>
          <p:nvPr>
            <p:extLst>
              <p:ext uri="{D42A27DB-BD31-4B8C-83A1-F6EECF244321}">
                <p14:modId xmlns:p14="http://schemas.microsoft.com/office/powerpoint/2010/main" val="674496123"/>
              </p:ext>
            </p:extLst>
          </p:nvPr>
        </p:nvGraphicFramePr>
        <p:xfrm>
          <a:off x="1038832" y="1235787"/>
          <a:ext cx="3024662" cy="3022563"/>
        </p:xfrm>
        <a:graphic>
          <a:graphicData uri="http://schemas.openxmlformats.org/drawingml/2006/table">
            <a:tbl>
              <a:tblPr firstRow="1" bandRow="1">
                <a:tableStyleId>{FABFCF23-3B69-468F-B69F-88F6DE6A72F2}</a:tableStyleId>
              </a:tblPr>
              <a:tblGrid>
                <a:gridCol w="1512331">
                  <a:extLst>
                    <a:ext uri="{9D8B030D-6E8A-4147-A177-3AD203B41FA5}">
                      <a16:colId xmlns:a16="http://schemas.microsoft.com/office/drawing/2014/main" val="4173211026"/>
                    </a:ext>
                  </a:extLst>
                </a:gridCol>
                <a:gridCol w="1512331">
                  <a:extLst>
                    <a:ext uri="{9D8B030D-6E8A-4147-A177-3AD203B41FA5}">
                      <a16:colId xmlns:a16="http://schemas.microsoft.com/office/drawing/2014/main" val="3380801203"/>
                    </a:ext>
                  </a:extLst>
                </a:gridCol>
              </a:tblGrid>
              <a:tr h="239016">
                <a:tc>
                  <a:txBody>
                    <a:bodyPr/>
                    <a:lstStyle/>
                    <a:p>
                      <a:r>
                        <a:rPr lang="en-US" sz="700"/>
                        <a:t>NONREVENUE CATEGORIES</a:t>
                      </a:r>
                    </a:p>
                  </a:txBody>
                  <a:tcPr marL="58105" marR="58105" marT="29052" marB="290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03669A"/>
                    </a:solidFill>
                  </a:tcPr>
                </a:tc>
                <a:tc>
                  <a:txBody>
                    <a:bodyPr/>
                    <a:lstStyle/>
                    <a:p>
                      <a:r>
                        <a:rPr lang="en-US" sz="700"/>
                        <a:t>PERCENTAGE OF RESPONDENTS</a:t>
                      </a:r>
                    </a:p>
                  </a:txBody>
                  <a:tcPr marL="58105" marR="58105" marT="29052" marB="290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03669A"/>
                    </a:solidFill>
                  </a:tcPr>
                </a:tc>
                <a:extLst>
                  <a:ext uri="{0D108BD9-81ED-4DB2-BD59-A6C34878D82A}">
                    <a16:rowId xmlns:a16="http://schemas.microsoft.com/office/drawing/2014/main" val="1512257520"/>
                  </a:ext>
                </a:extLst>
              </a:tr>
              <a:tr h="176469">
                <a:tc>
                  <a:txBody>
                    <a:bodyPr/>
                    <a:lstStyle/>
                    <a:p>
                      <a:r>
                        <a:rPr lang="en-US" sz="700"/>
                        <a:t>Management/leadership</a:t>
                      </a:r>
                    </a:p>
                  </a:txBody>
                  <a:tcPr marL="58105" marR="58105" marT="29052" marB="290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sz="700"/>
                        <a:t>54%</a:t>
                      </a:r>
                    </a:p>
                  </a:txBody>
                  <a:tcPr marL="58105" marR="58105" marT="29052" marB="290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121636196"/>
                  </a:ext>
                </a:extLst>
              </a:tr>
              <a:tr h="176469">
                <a:tc>
                  <a:txBody>
                    <a:bodyPr/>
                    <a:lstStyle/>
                    <a:p>
                      <a:r>
                        <a:rPr lang="en-US" sz="700"/>
                        <a:t>Total gifts secured</a:t>
                      </a:r>
                    </a:p>
                  </a:txBody>
                  <a:tcPr marL="58105" marR="58105" marT="29052" marB="290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sz="700"/>
                        <a:t>54%</a:t>
                      </a:r>
                    </a:p>
                  </a:txBody>
                  <a:tcPr marL="58105" marR="58105" marT="29052" marB="290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497925971"/>
                  </a:ext>
                </a:extLst>
              </a:tr>
              <a:tr h="294833">
                <a:tc>
                  <a:txBody>
                    <a:bodyPr/>
                    <a:lstStyle/>
                    <a:p>
                      <a:r>
                        <a:rPr lang="en-US" sz="700"/>
                        <a:t>Number of proposals/solicitations made</a:t>
                      </a:r>
                    </a:p>
                  </a:txBody>
                  <a:tcPr marL="58105" marR="58105" marT="29052" marB="290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sz="700"/>
                        <a:t>33%</a:t>
                      </a:r>
                    </a:p>
                  </a:txBody>
                  <a:tcPr marL="58105" marR="58105" marT="29052" marB="290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071757115"/>
                  </a:ext>
                </a:extLst>
              </a:tr>
              <a:tr h="176469">
                <a:tc>
                  <a:txBody>
                    <a:bodyPr/>
                    <a:lstStyle/>
                    <a:p>
                      <a:r>
                        <a:rPr lang="en-US" sz="700"/>
                        <a:t>Stewardship</a:t>
                      </a:r>
                    </a:p>
                  </a:txBody>
                  <a:tcPr marL="58105" marR="58105" marT="29052" marB="290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sz="700"/>
                        <a:t>31%</a:t>
                      </a:r>
                    </a:p>
                  </a:txBody>
                  <a:tcPr marL="58105" marR="58105" marT="29052" marB="290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237766640"/>
                  </a:ext>
                </a:extLst>
              </a:tr>
              <a:tr h="176469">
                <a:tc>
                  <a:txBody>
                    <a:bodyPr/>
                    <a:lstStyle/>
                    <a:p>
                      <a:r>
                        <a:rPr lang="en-US" sz="700"/>
                        <a:t>Visits/contacts</a:t>
                      </a:r>
                    </a:p>
                  </a:txBody>
                  <a:tcPr marL="58105" marR="58105" marT="29052" marB="290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sz="700"/>
                        <a:t>31%</a:t>
                      </a:r>
                    </a:p>
                  </a:txBody>
                  <a:tcPr marL="58105" marR="58105" marT="29052" marB="290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738977722"/>
                  </a:ext>
                </a:extLst>
              </a:tr>
              <a:tr h="176469">
                <a:tc>
                  <a:txBody>
                    <a:bodyPr/>
                    <a:lstStyle/>
                    <a:p>
                      <a:r>
                        <a:rPr lang="en-US" sz="700"/>
                        <a:t>Prospect solicitation</a:t>
                      </a:r>
                    </a:p>
                  </a:txBody>
                  <a:tcPr marL="58105" marR="58105" marT="29052" marB="290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sz="700"/>
                        <a:t>29%</a:t>
                      </a:r>
                    </a:p>
                  </a:txBody>
                  <a:tcPr marL="58105" marR="58105" marT="29052" marB="290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495719911"/>
                  </a:ext>
                </a:extLst>
              </a:tr>
              <a:tr h="176469">
                <a:tc>
                  <a:txBody>
                    <a:bodyPr/>
                    <a:lstStyle/>
                    <a:p>
                      <a:r>
                        <a:rPr lang="en-US" sz="700"/>
                        <a:t>Donor retention</a:t>
                      </a:r>
                    </a:p>
                  </a:txBody>
                  <a:tcPr marL="58105" marR="58105" marT="29052" marB="290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sz="700"/>
                        <a:t>25%</a:t>
                      </a:r>
                    </a:p>
                  </a:txBody>
                  <a:tcPr marL="58105" marR="58105" marT="29052" marB="290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234822439"/>
                  </a:ext>
                </a:extLst>
              </a:tr>
              <a:tr h="176469">
                <a:tc>
                  <a:txBody>
                    <a:bodyPr/>
                    <a:lstStyle/>
                    <a:p>
                      <a:r>
                        <a:rPr lang="en-US" sz="700"/>
                        <a:t>Other</a:t>
                      </a:r>
                    </a:p>
                  </a:txBody>
                  <a:tcPr marL="58105" marR="58105" marT="29052" marB="290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sz="700"/>
                        <a:t>21%</a:t>
                      </a:r>
                    </a:p>
                  </a:txBody>
                  <a:tcPr marL="58105" marR="58105" marT="29052" marB="290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58118182"/>
                  </a:ext>
                </a:extLst>
              </a:tr>
              <a:tr h="194617">
                <a:tc>
                  <a:txBody>
                    <a:bodyPr/>
                    <a:lstStyle/>
                    <a:p>
                      <a:r>
                        <a:rPr lang="en-US" sz="700"/>
                        <a:t>Close rate of proposals/solicitations</a:t>
                      </a:r>
                    </a:p>
                  </a:txBody>
                  <a:tcPr marL="58105" marR="58105" marT="29052" marB="290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sz="700"/>
                        <a:t>19%</a:t>
                      </a:r>
                    </a:p>
                  </a:txBody>
                  <a:tcPr marL="58105" marR="58105" marT="29052" marB="290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161676060"/>
                  </a:ext>
                </a:extLst>
              </a:tr>
              <a:tr h="176469">
                <a:tc>
                  <a:txBody>
                    <a:bodyPr/>
                    <a:lstStyle/>
                    <a:p>
                      <a:r>
                        <a:rPr lang="en-US" sz="700"/>
                        <a:t>Professional development</a:t>
                      </a:r>
                    </a:p>
                  </a:txBody>
                  <a:tcPr marL="58105" marR="58105" marT="29052" marB="290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sz="700"/>
                        <a:t>19%</a:t>
                      </a:r>
                    </a:p>
                  </a:txBody>
                  <a:tcPr marL="58105" marR="58105" marT="29052" marB="290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534976280"/>
                  </a:ext>
                </a:extLst>
              </a:tr>
              <a:tr h="176469">
                <a:tc>
                  <a:txBody>
                    <a:bodyPr/>
                    <a:lstStyle/>
                    <a:p>
                      <a:r>
                        <a:rPr lang="en-US" sz="700"/>
                        <a:t>New qualification visits</a:t>
                      </a:r>
                    </a:p>
                  </a:txBody>
                  <a:tcPr marL="58105" marR="58105" marT="29052" marB="290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sz="700"/>
                        <a:t>17%</a:t>
                      </a:r>
                    </a:p>
                  </a:txBody>
                  <a:tcPr marL="58105" marR="58105" marT="29052" marB="290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803400713"/>
                  </a:ext>
                </a:extLst>
              </a:tr>
              <a:tr h="176469">
                <a:tc>
                  <a:txBody>
                    <a:bodyPr/>
                    <a:lstStyle/>
                    <a:p>
                      <a:r>
                        <a:rPr lang="en-US" sz="700"/>
                        <a:t>Prospect identification</a:t>
                      </a:r>
                    </a:p>
                  </a:txBody>
                  <a:tcPr marL="58105" marR="58105" marT="29052" marB="290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sz="700"/>
                        <a:t>17%</a:t>
                      </a:r>
                    </a:p>
                  </a:txBody>
                  <a:tcPr marL="58105" marR="58105" marT="29052" marB="290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182043569"/>
                  </a:ext>
                </a:extLst>
              </a:tr>
              <a:tr h="176469">
                <a:tc>
                  <a:txBody>
                    <a:bodyPr/>
                    <a:lstStyle/>
                    <a:p>
                      <a:r>
                        <a:rPr lang="en-US" sz="700"/>
                        <a:t>Staff recruitment</a:t>
                      </a:r>
                    </a:p>
                  </a:txBody>
                  <a:tcPr marL="58105" marR="58105" marT="29052" marB="290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sz="700"/>
                        <a:t>17%</a:t>
                      </a:r>
                    </a:p>
                  </a:txBody>
                  <a:tcPr marL="58105" marR="58105" marT="29052" marB="290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48389610"/>
                  </a:ext>
                </a:extLst>
              </a:tr>
              <a:tr h="176469">
                <a:tc>
                  <a:txBody>
                    <a:bodyPr/>
                    <a:lstStyle/>
                    <a:p>
                      <a:r>
                        <a:rPr lang="en-US" sz="700"/>
                        <a:t>Event attendance</a:t>
                      </a:r>
                    </a:p>
                  </a:txBody>
                  <a:tcPr marL="58105" marR="58105" marT="29052" marB="290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sz="700"/>
                        <a:t>8%</a:t>
                      </a:r>
                    </a:p>
                  </a:txBody>
                  <a:tcPr marL="58105" marR="58105" marT="29052" marB="290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669884467"/>
                  </a:ext>
                </a:extLst>
              </a:tr>
              <a:tr h="176469">
                <a:tc>
                  <a:txBody>
                    <a:bodyPr/>
                    <a:lstStyle/>
                    <a:p>
                      <a:r>
                        <a:rPr lang="en-US" sz="700"/>
                        <a:t>Recognition </a:t>
                      </a:r>
                    </a:p>
                  </a:txBody>
                  <a:tcPr marL="58105" marR="58105" marT="29052" marB="290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700"/>
                        <a:t>8%</a:t>
                      </a:r>
                    </a:p>
                  </a:txBody>
                  <a:tcPr marL="58105" marR="58105" marT="29052" marB="290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61712249"/>
                  </a:ext>
                </a:extLst>
              </a:tr>
            </a:tbl>
          </a:graphicData>
        </a:graphic>
      </p:graphicFrame>
    </p:spTree>
    <p:extLst>
      <p:ext uri="{BB962C8B-B14F-4D97-AF65-F5344CB8AC3E}">
        <p14:creationId xmlns:p14="http://schemas.microsoft.com/office/powerpoint/2010/main" val="7235024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descr="A picture containing text&#10;&#10;Description automatically generated">
            <a:extLst>
              <a:ext uri="{FF2B5EF4-FFF2-40B4-BE49-F238E27FC236}">
                <a16:creationId xmlns:a16="http://schemas.microsoft.com/office/drawing/2014/main" id="{27E54444-268D-B516-FD0F-338AA63E71D3}"/>
              </a:ext>
            </a:extLst>
          </p:cNvPr>
          <p:cNvPicPr>
            <a:picLocks noChangeAspect="1"/>
          </p:cNvPicPr>
          <p:nvPr/>
        </p:nvPicPr>
        <p:blipFill>
          <a:blip r:embed="rId2"/>
          <a:stretch>
            <a:fillRect/>
          </a:stretch>
        </p:blipFill>
        <p:spPr>
          <a:xfrm>
            <a:off x="8589341" y="3885878"/>
            <a:ext cx="476109" cy="474154"/>
          </a:xfrm>
          <a:prstGeom prst="rect">
            <a:avLst/>
          </a:prstGeom>
        </p:spPr>
      </p:pic>
      <p:grpSp>
        <p:nvGrpSpPr>
          <p:cNvPr id="8" name="Group 7">
            <a:extLst>
              <a:ext uri="{FF2B5EF4-FFF2-40B4-BE49-F238E27FC236}">
                <a16:creationId xmlns:a16="http://schemas.microsoft.com/office/drawing/2014/main" id="{CFAE9FA5-32E9-5E75-B2C2-072622F4AB92}"/>
              </a:ext>
            </a:extLst>
          </p:cNvPr>
          <p:cNvGrpSpPr/>
          <p:nvPr/>
        </p:nvGrpSpPr>
        <p:grpSpPr>
          <a:xfrm>
            <a:off x="2758249" y="757999"/>
            <a:ext cx="3627501" cy="3627501"/>
            <a:chOff x="2952750" y="285750"/>
            <a:chExt cx="6286500" cy="6286500"/>
          </a:xfrm>
        </p:grpSpPr>
        <p:sp>
          <p:nvSpPr>
            <p:cNvPr id="9" name="Oval 8">
              <a:extLst>
                <a:ext uri="{FF2B5EF4-FFF2-40B4-BE49-F238E27FC236}">
                  <a16:creationId xmlns:a16="http://schemas.microsoft.com/office/drawing/2014/main" id="{761AC257-6D6B-0143-C8A0-68A21F74F156}"/>
                </a:ext>
              </a:extLst>
            </p:cNvPr>
            <p:cNvSpPr/>
            <p:nvPr/>
          </p:nvSpPr>
          <p:spPr>
            <a:xfrm>
              <a:off x="2952750" y="285750"/>
              <a:ext cx="6286500" cy="62865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A2DA6B3-A893-F959-E527-B8586ACEB11E}"/>
                </a:ext>
              </a:extLst>
            </p:cNvPr>
            <p:cNvSpPr/>
            <p:nvPr/>
          </p:nvSpPr>
          <p:spPr>
            <a:xfrm>
              <a:off x="3248026" y="581026"/>
              <a:ext cx="5695950" cy="5695950"/>
            </a:xfrm>
            <a:prstGeom prst="ellipse">
              <a:avLst/>
            </a:prstGeom>
            <a:solidFill>
              <a:srgbClr val="03669A"/>
            </a:solidFill>
            <a:ln w="28575">
              <a:solidFill>
                <a:srgbClr val="F8F8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6D96464-33B7-EC8F-984A-678418288706}"/>
                </a:ext>
              </a:extLst>
            </p:cNvPr>
            <p:cNvSpPr txBox="1"/>
            <p:nvPr/>
          </p:nvSpPr>
          <p:spPr>
            <a:xfrm>
              <a:off x="3248024" y="2673680"/>
              <a:ext cx="5695949" cy="3146944"/>
            </a:xfrm>
            <a:prstGeom prst="rect">
              <a:avLst/>
            </a:prstGeom>
            <a:noFill/>
          </p:spPr>
          <p:txBody>
            <a:bodyPr wrap="square" lIns="91440" tIns="45720" rIns="91440" bIns="45720" rtlCol="0" anchor="t">
              <a:spAutoFit/>
            </a:bodyPr>
            <a:lstStyle/>
            <a:p>
              <a:pPr algn="ctr"/>
              <a:r>
                <a:rPr lang="en-US" sz="2000" b="1" dirty="0">
                  <a:solidFill>
                    <a:srgbClr val="F8F8F8"/>
                  </a:solidFill>
                </a:rPr>
                <a:t>Giving USA Data: </a:t>
              </a:r>
              <a:endParaRPr lang="en-US" sz="2000" b="1">
                <a:solidFill>
                  <a:srgbClr val="F8F8F8"/>
                </a:solidFill>
              </a:endParaRPr>
            </a:p>
            <a:p>
              <a:pPr algn="ctr"/>
              <a:r>
                <a:rPr lang="en-US" sz="2000" b="1" dirty="0">
                  <a:solidFill>
                    <a:srgbClr val="F8F8F8"/>
                  </a:solidFill>
                </a:rPr>
                <a:t>What did philanthropy look like in 2021?</a:t>
              </a:r>
              <a:endParaRPr lang="en-US" sz="2000" b="1" dirty="0">
                <a:solidFill>
                  <a:srgbClr val="F8F8F8"/>
                </a:solidFill>
                <a:cs typeface="Calibri"/>
              </a:endParaRPr>
            </a:p>
            <a:p>
              <a:pPr algn="ctr"/>
              <a:endParaRPr lang="en-US" sz="2000" b="1" dirty="0">
                <a:solidFill>
                  <a:srgbClr val="F8F8F8"/>
                </a:solidFill>
                <a:latin typeface="Calibri"/>
                <a:cs typeface="Calibri"/>
              </a:endParaRPr>
            </a:p>
            <a:p>
              <a:pPr algn="ctr"/>
              <a:endParaRPr lang="en-US" sz="3200">
                <a:solidFill>
                  <a:srgbClr val="0085CA"/>
                </a:solidFill>
                <a:latin typeface="Montserrat SemiBold" panose="00000700000000000000" pitchFamily="50" charset="0"/>
                <a:cs typeface="Calibri"/>
              </a:endParaRPr>
            </a:p>
          </p:txBody>
        </p:sp>
      </p:grpSp>
    </p:spTree>
    <p:extLst>
      <p:ext uri="{BB962C8B-B14F-4D97-AF65-F5344CB8AC3E}">
        <p14:creationId xmlns:p14="http://schemas.microsoft.com/office/powerpoint/2010/main" val="40894769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descr="A picture containing text&#10;&#10;Description automatically generated">
            <a:extLst>
              <a:ext uri="{FF2B5EF4-FFF2-40B4-BE49-F238E27FC236}">
                <a16:creationId xmlns:a16="http://schemas.microsoft.com/office/drawing/2014/main" id="{27E54444-268D-B516-FD0F-338AA63E71D3}"/>
              </a:ext>
            </a:extLst>
          </p:cNvPr>
          <p:cNvPicPr>
            <a:picLocks noChangeAspect="1"/>
          </p:cNvPicPr>
          <p:nvPr/>
        </p:nvPicPr>
        <p:blipFill>
          <a:blip r:embed="rId2"/>
          <a:stretch>
            <a:fillRect/>
          </a:stretch>
        </p:blipFill>
        <p:spPr>
          <a:xfrm>
            <a:off x="8589341" y="3885878"/>
            <a:ext cx="476109" cy="474154"/>
          </a:xfrm>
          <a:prstGeom prst="rect">
            <a:avLst/>
          </a:prstGeom>
        </p:spPr>
      </p:pic>
      <p:grpSp>
        <p:nvGrpSpPr>
          <p:cNvPr id="8" name="Group 7">
            <a:extLst>
              <a:ext uri="{FF2B5EF4-FFF2-40B4-BE49-F238E27FC236}">
                <a16:creationId xmlns:a16="http://schemas.microsoft.com/office/drawing/2014/main" id="{CFAE9FA5-32E9-5E75-B2C2-072622F4AB92}"/>
              </a:ext>
            </a:extLst>
          </p:cNvPr>
          <p:cNvGrpSpPr/>
          <p:nvPr/>
        </p:nvGrpSpPr>
        <p:grpSpPr>
          <a:xfrm>
            <a:off x="2758249" y="757999"/>
            <a:ext cx="3627501" cy="3627501"/>
            <a:chOff x="2952750" y="285750"/>
            <a:chExt cx="6286500" cy="6286500"/>
          </a:xfrm>
        </p:grpSpPr>
        <p:sp>
          <p:nvSpPr>
            <p:cNvPr id="9" name="Oval 8">
              <a:extLst>
                <a:ext uri="{FF2B5EF4-FFF2-40B4-BE49-F238E27FC236}">
                  <a16:creationId xmlns:a16="http://schemas.microsoft.com/office/drawing/2014/main" id="{761AC257-6D6B-0143-C8A0-68A21F74F156}"/>
                </a:ext>
              </a:extLst>
            </p:cNvPr>
            <p:cNvSpPr/>
            <p:nvPr/>
          </p:nvSpPr>
          <p:spPr>
            <a:xfrm>
              <a:off x="2952750" y="285750"/>
              <a:ext cx="6286500" cy="62865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A2DA6B3-A893-F959-E527-B8586ACEB11E}"/>
                </a:ext>
              </a:extLst>
            </p:cNvPr>
            <p:cNvSpPr/>
            <p:nvPr/>
          </p:nvSpPr>
          <p:spPr>
            <a:xfrm>
              <a:off x="3248026" y="581026"/>
              <a:ext cx="5695950" cy="5695950"/>
            </a:xfrm>
            <a:prstGeom prst="ellipse">
              <a:avLst/>
            </a:prstGeom>
            <a:solidFill>
              <a:srgbClr val="03669A"/>
            </a:solidFill>
            <a:ln w="28575">
              <a:solidFill>
                <a:srgbClr val="F8F8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6D96464-33B7-EC8F-984A-678418288706}"/>
                </a:ext>
              </a:extLst>
            </p:cNvPr>
            <p:cNvSpPr txBox="1"/>
            <p:nvPr/>
          </p:nvSpPr>
          <p:spPr>
            <a:xfrm>
              <a:off x="3248024" y="2548921"/>
              <a:ext cx="5695949" cy="1760155"/>
            </a:xfrm>
            <a:prstGeom prst="rect">
              <a:avLst/>
            </a:prstGeom>
            <a:noFill/>
          </p:spPr>
          <p:txBody>
            <a:bodyPr wrap="square" rtlCol="0">
              <a:spAutoFit/>
            </a:bodyPr>
            <a:lstStyle/>
            <a:p>
              <a:pPr algn="ctr"/>
              <a:r>
                <a:rPr lang="en-US" sz="2000" b="1">
                  <a:solidFill>
                    <a:srgbClr val="F8F8F8"/>
                  </a:solidFill>
                </a:rPr>
                <a:t>Wrapping It Together: Maximizing Your Fundraising ROI With Major Gifts</a:t>
              </a:r>
            </a:p>
          </p:txBody>
        </p:sp>
      </p:grpSp>
    </p:spTree>
    <p:extLst>
      <p:ext uri="{BB962C8B-B14F-4D97-AF65-F5344CB8AC3E}">
        <p14:creationId xmlns:p14="http://schemas.microsoft.com/office/powerpoint/2010/main" val="31461587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descr="A picture containing text&#10;&#10;Description automatically generated">
            <a:extLst>
              <a:ext uri="{FF2B5EF4-FFF2-40B4-BE49-F238E27FC236}">
                <a16:creationId xmlns:a16="http://schemas.microsoft.com/office/drawing/2014/main" id="{27E54444-268D-B516-FD0F-338AA63E71D3}"/>
              </a:ext>
            </a:extLst>
          </p:cNvPr>
          <p:cNvPicPr>
            <a:picLocks noChangeAspect="1"/>
          </p:cNvPicPr>
          <p:nvPr/>
        </p:nvPicPr>
        <p:blipFill>
          <a:blip r:embed="rId2"/>
          <a:stretch>
            <a:fillRect/>
          </a:stretch>
        </p:blipFill>
        <p:spPr>
          <a:xfrm>
            <a:off x="8589341" y="3885878"/>
            <a:ext cx="476109" cy="474154"/>
          </a:xfrm>
          <a:prstGeom prst="rect">
            <a:avLst/>
          </a:prstGeom>
        </p:spPr>
      </p:pic>
      <p:grpSp>
        <p:nvGrpSpPr>
          <p:cNvPr id="2" name="Group 1">
            <a:extLst>
              <a:ext uri="{FF2B5EF4-FFF2-40B4-BE49-F238E27FC236}">
                <a16:creationId xmlns:a16="http://schemas.microsoft.com/office/drawing/2014/main" id="{525DA130-791F-15C6-8E63-7C1D281AD8DF}"/>
              </a:ext>
            </a:extLst>
          </p:cNvPr>
          <p:cNvGrpSpPr>
            <a:grpSpLocks noChangeAspect="1"/>
          </p:cNvGrpSpPr>
          <p:nvPr/>
        </p:nvGrpSpPr>
        <p:grpSpPr>
          <a:xfrm>
            <a:off x="0" y="1133562"/>
            <a:ext cx="4000839" cy="3165945"/>
            <a:chOff x="3934056" y="1480169"/>
            <a:chExt cx="4988689" cy="3945038"/>
          </a:xfrm>
        </p:grpSpPr>
        <p:sp>
          <p:nvSpPr>
            <p:cNvPr id="3" name="Oval 2">
              <a:extLst>
                <a:ext uri="{FF2B5EF4-FFF2-40B4-BE49-F238E27FC236}">
                  <a16:creationId xmlns:a16="http://schemas.microsoft.com/office/drawing/2014/main" id="{1E026358-0233-E6E1-B025-E38F85F6C5F2}"/>
                </a:ext>
              </a:extLst>
            </p:cNvPr>
            <p:cNvSpPr/>
            <p:nvPr/>
          </p:nvSpPr>
          <p:spPr>
            <a:xfrm>
              <a:off x="4417335" y="1480169"/>
              <a:ext cx="4022131" cy="3945038"/>
            </a:xfrm>
            <a:prstGeom prst="ellipse">
              <a:avLst/>
            </a:prstGeom>
            <a:solidFill>
              <a:schemeClr val="bg1">
                <a:lumMod val="65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sz="1200"/>
            </a:p>
          </p:txBody>
        </p:sp>
        <p:sp>
          <p:nvSpPr>
            <p:cNvPr id="4" name="Oval 3">
              <a:extLst>
                <a:ext uri="{FF2B5EF4-FFF2-40B4-BE49-F238E27FC236}">
                  <a16:creationId xmlns:a16="http://schemas.microsoft.com/office/drawing/2014/main" id="{817B222E-6E4D-8313-E6CE-9511DE4C0E24}"/>
                </a:ext>
              </a:extLst>
            </p:cNvPr>
            <p:cNvSpPr/>
            <p:nvPr/>
          </p:nvSpPr>
          <p:spPr>
            <a:xfrm>
              <a:off x="4705744" y="1770074"/>
              <a:ext cx="3445314" cy="3379277"/>
            </a:xfrm>
            <a:prstGeom prst="ellipse">
              <a:avLst/>
            </a:prstGeom>
            <a:solidFill>
              <a:schemeClr val="bg1">
                <a:lumMod val="65000"/>
              </a:schemeClr>
            </a:solidFill>
            <a:ln w="95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sz="1200"/>
            </a:p>
          </p:txBody>
        </p:sp>
        <p:sp>
          <p:nvSpPr>
            <p:cNvPr id="5" name="TextBox 4">
              <a:extLst>
                <a:ext uri="{FF2B5EF4-FFF2-40B4-BE49-F238E27FC236}">
                  <a16:creationId xmlns:a16="http://schemas.microsoft.com/office/drawing/2014/main" id="{017880D8-D39E-16DD-51C4-401B78720A4B}"/>
                </a:ext>
              </a:extLst>
            </p:cNvPr>
            <p:cNvSpPr txBox="1"/>
            <p:nvPr/>
          </p:nvSpPr>
          <p:spPr>
            <a:xfrm>
              <a:off x="6038658" y="1496110"/>
              <a:ext cx="779483" cy="316401"/>
            </a:xfrm>
            <a:prstGeom prst="rect">
              <a:avLst/>
            </a:prstGeom>
            <a:noFill/>
            <a:ln>
              <a:noFill/>
            </a:ln>
          </p:spPr>
          <p:txBody>
            <a:bodyPr wrap="square" rtlCol="0">
              <a:spAutoFit/>
            </a:bodyPr>
            <a:lstStyle/>
            <a:p>
              <a:pPr algn="ctr"/>
              <a:r>
                <a:rPr lang="en-US" sz="1050">
                  <a:solidFill>
                    <a:schemeClr val="bg1"/>
                  </a:solidFill>
                </a:rPr>
                <a:t>Context</a:t>
              </a:r>
            </a:p>
          </p:txBody>
        </p:sp>
        <p:graphicFrame>
          <p:nvGraphicFramePr>
            <p:cNvPr id="6" name="Chart 5">
              <a:extLst>
                <a:ext uri="{FF2B5EF4-FFF2-40B4-BE49-F238E27FC236}">
                  <a16:creationId xmlns:a16="http://schemas.microsoft.com/office/drawing/2014/main" id="{7D94A386-281B-9814-D70B-9269A2ABF819}"/>
                </a:ext>
              </a:extLst>
            </p:cNvPr>
            <p:cNvGraphicFramePr/>
            <p:nvPr>
              <p:extLst>
                <p:ext uri="{D42A27DB-BD31-4B8C-83A1-F6EECF244321}">
                  <p14:modId xmlns:p14="http://schemas.microsoft.com/office/powerpoint/2010/main" val="3629417674"/>
                </p:ext>
              </p:extLst>
            </p:nvPr>
          </p:nvGraphicFramePr>
          <p:xfrm>
            <a:off x="3934056" y="1821665"/>
            <a:ext cx="4988689" cy="3262047"/>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1F55121E-6D58-18F4-22FA-9AAC74AA6F7B}"/>
                </a:ext>
              </a:extLst>
            </p:cNvPr>
            <p:cNvSpPr txBox="1"/>
            <p:nvPr/>
          </p:nvSpPr>
          <p:spPr>
            <a:xfrm>
              <a:off x="5765083" y="3205572"/>
              <a:ext cx="1309531" cy="536922"/>
            </a:xfrm>
            <a:prstGeom prst="rect">
              <a:avLst/>
            </a:prstGeom>
            <a:noFill/>
          </p:spPr>
          <p:txBody>
            <a:bodyPr wrap="square" rtlCol="0">
              <a:spAutoFit/>
            </a:bodyPr>
            <a:lstStyle/>
            <a:p>
              <a:pPr algn="ctr"/>
              <a:r>
                <a:rPr lang="en-US" sz="1100">
                  <a:solidFill>
                    <a:schemeClr val="bg1"/>
                  </a:solidFill>
                </a:rPr>
                <a:t>FUNDRAISING</a:t>
              </a:r>
            </a:p>
            <a:p>
              <a:pPr algn="ctr"/>
              <a:r>
                <a:rPr lang="en-US" sz="1100">
                  <a:solidFill>
                    <a:schemeClr val="bg1"/>
                  </a:solidFill>
                </a:rPr>
                <a:t>STRATEGY</a:t>
              </a:r>
            </a:p>
          </p:txBody>
        </p:sp>
        <p:sp>
          <p:nvSpPr>
            <p:cNvPr id="12" name="TextBox 11">
              <a:extLst>
                <a:ext uri="{FF2B5EF4-FFF2-40B4-BE49-F238E27FC236}">
                  <a16:creationId xmlns:a16="http://schemas.microsoft.com/office/drawing/2014/main" id="{54F1BA7D-9220-60FA-5B61-6C54490BC68E}"/>
                </a:ext>
              </a:extLst>
            </p:cNvPr>
            <p:cNvSpPr txBox="1"/>
            <p:nvPr/>
          </p:nvSpPr>
          <p:spPr>
            <a:xfrm>
              <a:off x="6385762" y="2310263"/>
              <a:ext cx="1060096" cy="517746"/>
            </a:xfrm>
            <a:prstGeom prst="rect">
              <a:avLst/>
            </a:prstGeom>
            <a:noFill/>
          </p:spPr>
          <p:txBody>
            <a:bodyPr wrap="square" rtlCol="0">
              <a:spAutoFit/>
            </a:bodyPr>
            <a:lstStyle/>
            <a:p>
              <a:pPr algn="r"/>
              <a:r>
                <a:rPr lang="en-US" sz="1050">
                  <a:solidFill>
                    <a:schemeClr val="bg1"/>
                  </a:solidFill>
                </a:rPr>
                <a:t>Case for Support</a:t>
              </a:r>
            </a:p>
          </p:txBody>
        </p:sp>
        <p:sp>
          <p:nvSpPr>
            <p:cNvPr id="13" name="TextBox 12">
              <a:extLst>
                <a:ext uri="{FF2B5EF4-FFF2-40B4-BE49-F238E27FC236}">
                  <a16:creationId xmlns:a16="http://schemas.microsoft.com/office/drawing/2014/main" id="{5A89C35C-E193-D97B-690E-6FAFF32B3A82}"/>
                </a:ext>
              </a:extLst>
            </p:cNvPr>
            <p:cNvSpPr txBox="1"/>
            <p:nvPr/>
          </p:nvSpPr>
          <p:spPr>
            <a:xfrm>
              <a:off x="6396883" y="4028874"/>
              <a:ext cx="1137569" cy="517746"/>
            </a:xfrm>
            <a:prstGeom prst="rect">
              <a:avLst/>
            </a:prstGeom>
            <a:noFill/>
          </p:spPr>
          <p:txBody>
            <a:bodyPr wrap="square" rtlCol="0">
              <a:spAutoFit/>
            </a:bodyPr>
            <a:lstStyle/>
            <a:p>
              <a:pPr algn="r"/>
              <a:r>
                <a:rPr lang="en-US" sz="1050">
                  <a:solidFill>
                    <a:schemeClr val="bg1"/>
                  </a:solidFill>
                </a:rPr>
                <a:t>Donor</a:t>
              </a:r>
              <a:br>
                <a:rPr lang="en-US" sz="1050">
                  <a:solidFill>
                    <a:schemeClr val="bg1"/>
                  </a:solidFill>
                </a:rPr>
              </a:br>
              <a:r>
                <a:rPr lang="en-US" sz="1050">
                  <a:solidFill>
                    <a:schemeClr val="bg1"/>
                  </a:solidFill>
                </a:rPr>
                <a:t>Engagement</a:t>
              </a:r>
            </a:p>
          </p:txBody>
        </p:sp>
        <p:sp>
          <p:nvSpPr>
            <p:cNvPr id="14" name="TextBox 13">
              <a:extLst>
                <a:ext uri="{FF2B5EF4-FFF2-40B4-BE49-F238E27FC236}">
                  <a16:creationId xmlns:a16="http://schemas.microsoft.com/office/drawing/2014/main" id="{8A751624-A17B-8ED7-DF79-270737E89BF3}"/>
                </a:ext>
              </a:extLst>
            </p:cNvPr>
            <p:cNvSpPr txBox="1"/>
            <p:nvPr/>
          </p:nvSpPr>
          <p:spPr>
            <a:xfrm>
              <a:off x="5418044" y="2320284"/>
              <a:ext cx="1060096" cy="498571"/>
            </a:xfrm>
            <a:prstGeom prst="rect">
              <a:avLst/>
            </a:prstGeom>
            <a:noFill/>
          </p:spPr>
          <p:txBody>
            <a:bodyPr wrap="square" rtlCol="0">
              <a:spAutoFit/>
            </a:bodyPr>
            <a:lstStyle/>
            <a:p>
              <a:r>
                <a:rPr lang="en-US" sz="1000">
                  <a:solidFill>
                    <a:schemeClr val="bg1"/>
                  </a:solidFill>
                </a:rPr>
                <a:t>Staffing</a:t>
              </a:r>
              <a:br>
                <a:rPr lang="en-US" sz="1000">
                  <a:solidFill>
                    <a:schemeClr val="bg1"/>
                  </a:solidFill>
                </a:rPr>
              </a:br>
              <a:r>
                <a:rPr lang="en-US" sz="1000">
                  <a:solidFill>
                    <a:schemeClr val="bg1"/>
                  </a:solidFill>
                </a:rPr>
                <a:t>&amp; Systems</a:t>
              </a:r>
            </a:p>
          </p:txBody>
        </p:sp>
        <p:sp>
          <p:nvSpPr>
            <p:cNvPr id="15" name="TextBox 14">
              <a:extLst>
                <a:ext uri="{FF2B5EF4-FFF2-40B4-BE49-F238E27FC236}">
                  <a16:creationId xmlns:a16="http://schemas.microsoft.com/office/drawing/2014/main" id="{C053ABDC-CB99-908B-BF2A-1D54F3BBEE43}"/>
                </a:ext>
              </a:extLst>
            </p:cNvPr>
            <p:cNvSpPr txBox="1"/>
            <p:nvPr/>
          </p:nvSpPr>
          <p:spPr>
            <a:xfrm>
              <a:off x="5306118" y="4195242"/>
              <a:ext cx="1060097" cy="325988"/>
            </a:xfrm>
            <a:prstGeom prst="rect">
              <a:avLst/>
            </a:prstGeom>
            <a:noFill/>
          </p:spPr>
          <p:txBody>
            <a:bodyPr wrap="square" rtlCol="0">
              <a:spAutoFit/>
            </a:bodyPr>
            <a:lstStyle/>
            <a:p>
              <a:r>
                <a:rPr lang="en-US" sz="1050">
                  <a:solidFill>
                    <a:schemeClr val="bg1"/>
                  </a:solidFill>
                </a:rPr>
                <a:t>Leadership</a:t>
              </a:r>
            </a:p>
          </p:txBody>
        </p:sp>
        <p:sp>
          <p:nvSpPr>
            <p:cNvPr id="16" name="Freeform 174">
              <a:extLst>
                <a:ext uri="{FF2B5EF4-FFF2-40B4-BE49-F238E27FC236}">
                  <a16:creationId xmlns:a16="http://schemas.microsoft.com/office/drawing/2014/main" id="{15361E38-86F1-C5F6-1203-6CADF5B3A01E}"/>
                </a:ext>
              </a:extLst>
            </p:cNvPr>
            <p:cNvSpPr>
              <a:spLocks noEditPoints="1"/>
            </p:cNvSpPr>
            <p:nvPr/>
          </p:nvSpPr>
          <p:spPr bwMode="auto">
            <a:xfrm>
              <a:off x="5306118" y="3715760"/>
              <a:ext cx="216780" cy="234939"/>
            </a:xfrm>
            <a:custGeom>
              <a:avLst/>
              <a:gdLst>
                <a:gd name="T0" fmla="*/ 193 w 210"/>
                <a:gd name="T1" fmla="*/ 232 h 232"/>
                <a:gd name="T2" fmla="*/ 210 w 210"/>
                <a:gd name="T3" fmla="*/ 221 h 232"/>
                <a:gd name="T4" fmla="*/ 138 w 210"/>
                <a:gd name="T5" fmla="*/ 158 h 232"/>
                <a:gd name="T6" fmla="*/ 139 w 210"/>
                <a:gd name="T7" fmla="*/ 127 h 232"/>
                <a:gd name="T8" fmla="*/ 150 w 210"/>
                <a:gd name="T9" fmla="*/ 108 h 232"/>
                <a:gd name="T10" fmla="*/ 161 w 210"/>
                <a:gd name="T11" fmla="*/ 74 h 232"/>
                <a:gd name="T12" fmla="*/ 124 w 210"/>
                <a:gd name="T13" fmla="*/ 14 h 232"/>
                <a:gd name="T14" fmla="*/ 98 w 210"/>
                <a:gd name="T15" fmla="*/ 3 h 232"/>
                <a:gd name="T16" fmla="*/ 93 w 210"/>
                <a:gd name="T17" fmla="*/ 0 h 232"/>
                <a:gd name="T18" fmla="*/ 84 w 210"/>
                <a:gd name="T19" fmla="*/ 12 h 232"/>
                <a:gd name="T20" fmla="*/ 68 w 210"/>
                <a:gd name="T21" fmla="*/ 26 h 232"/>
                <a:gd name="T22" fmla="*/ 49 w 210"/>
                <a:gd name="T23" fmla="*/ 74 h 232"/>
                <a:gd name="T24" fmla="*/ 61 w 210"/>
                <a:gd name="T25" fmla="*/ 109 h 232"/>
                <a:gd name="T26" fmla="*/ 71 w 210"/>
                <a:gd name="T27" fmla="*/ 126 h 232"/>
                <a:gd name="T28" fmla="*/ 73 w 210"/>
                <a:gd name="T29" fmla="*/ 158 h 232"/>
                <a:gd name="T30" fmla="*/ 0 w 210"/>
                <a:gd name="T31" fmla="*/ 219 h 232"/>
                <a:gd name="T32" fmla="*/ 15 w 210"/>
                <a:gd name="T33" fmla="*/ 232 h 232"/>
                <a:gd name="T34" fmla="*/ 201 w 210"/>
                <a:gd name="T35" fmla="*/ 223 h 232"/>
                <a:gd name="T36" fmla="*/ 195 w 210"/>
                <a:gd name="T37" fmla="*/ 224 h 232"/>
                <a:gd name="T38" fmla="*/ 18 w 210"/>
                <a:gd name="T39" fmla="*/ 224 h 232"/>
                <a:gd name="T40" fmla="*/ 12 w 210"/>
                <a:gd name="T41" fmla="*/ 203 h 232"/>
                <a:gd name="T42" fmla="*/ 87 w 210"/>
                <a:gd name="T43" fmla="*/ 135 h 232"/>
                <a:gd name="T44" fmla="*/ 77 w 210"/>
                <a:gd name="T45" fmla="*/ 122 h 232"/>
                <a:gd name="T46" fmla="*/ 67 w 210"/>
                <a:gd name="T47" fmla="*/ 104 h 232"/>
                <a:gd name="T48" fmla="*/ 61 w 210"/>
                <a:gd name="T49" fmla="*/ 99 h 232"/>
                <a:gd name="T50" fmla="*/ 58 w 210"/>
                <a:gd name="T51" fmla="*/ 76 h 232"/>
                <a:gd name="T52" fmla="*/ 61 w 210"/>
                <a:gd name="T53" fmla="*/ 75 h 232"/>
                <a:gd name="T54" fmla="*/ 78 w 210"/>
                <a:gd name="T55" fmla="*/ 28 h 232"/>
                <a:gd name="T56" fmla="*/ 79 w 210"/>
                <a:gd name="T57" fmla="*/ 23 h 232"/>
                <a:gd name="T58" fmla="*/ 89 w 210"/>
                <a:gd name="T59" fmla="*/ 20 h 232"/>
                <a:gd name="T60" fmla="*/ 92 w 210"/>
                <a:gd name="T61" fmla="*/ 14 h 232"/>
                <a:gd name="T62" fmla="*/ 93 w 210"/>
                <a:gd name="T63" fmla="*/ 10 h 232"/>
                <a:gd name="T64" fmla="*/ 121 w 210"/>
                <a:gd name="T65" fmla="*/ 21 h 232"/>
                <a:gd name="T66" fmla="*/ 149 w 210"/>
                <a:gd name="T67" fmla="*/ 75 h 232"/>
                <a:gd name="T68" fmla="*/ 154 w 210"/>
                <a:gd name="T69" fmla="*/ 77 h 232"/>
                <a:gd name="T70" fmla="*/ 146 w 210"/>
                <a:gd name="T71" fmla="*/ 101 h 232"/>
                <a:gd name="T72" fmla="*/ 135 w 210"/>
                <a:gd name="T73" fmla="*/ 118 h 232"/>
                <a:gd name="T74" fmla="*/ 125 w 210"/>
                <a:gd name="T75" fmla="*/ 132 h 232"/>
                <a:gd name="T76" fmla="*/ 135 w 210"/>
                <a:gd name="T77" fmla="*/ 165 h 232"/>
                <a:gd name="T78" fmla="*/ 202 w 210"/>
                <a:gd name="T79" fmla="*/ 221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10" h="232">
                  <a:moveTo>
                    <a:pt x="193" y="232"/>
                  </a:moveTo>
                  <a:cubicBezTo>
                    <a:pt x="193" y="232"/>
                    <a:pt x="193" y="232"/>
                    <a:pt x="193" y="232"/>
                  </a:cubicBezTo>
                  <a:cubicBezTo>
                    <a:pt x="196" y="232"/>
                    <a:pt x="202" y="232"/>
                    <a:pt x="205" y="230"/>
                  </a:cubicBezTo>
                  <a:cubicBezTo>
                    <a:pt x="207" y="229"/>
                    <a:pt x="210" y="226"/>
                    <a:pt x="210" y="221"/>
                  </a:cubicBezTo>
                  <a:cubicBezTo>
                    <a:pt x="210" y="216"/>
                    <a:pt x="210" y="213"/>
                    <a:pt x="206" y="200"/>
                  </a:cubicBezTo>
                  <a:cubicBezTo>
                    <a:pt x="201" y="185"/>
                    <a:pt x="157" y="165"/>
                    <a:pt x="138" y="158"/>
                  </a:cubicBezTo>
                  <a:cubicBezTo>
                    <a:pt x="134" y="156"/>
                    <a:pt x="132" y="147"/>
                    <a:pt x="132" y="137"/>
                  </a:cubicBezTo>
                  <a:cubicBezTo>
                    <a:pt x="134" y="134"/>
                    <a:pt x="137" y="131"/>
                    <a:pt x="139" y="127"/>
                  </a:cubicBezTo>
                  <a:cubicBezTo>
                    <a:pt x="140" y="125"/>
                    <a:pt x="141" y="124"/>
                    <a:pt x="142" y="123"/>
                  </a:cubicBezTo>
                  <a:cubicBezTo>
                    <a:pt x="145" y="119"/>
                    <a:pt x="147" y="114"/>
                    <a:pt x="150" y="108"/>
                  </a:cubicBezTo>
                  <a:cubicBezTo>
                    <a:pt x="152" y="107"/>
                    <a:pt x="154" y="105"/>
                    <a:pt x="155" y="103"/>
                  </a:cubicBezTo>
                  <a:cubicBezTo>
                    <a:pt x="160" y="94"/>
                    <a:pt x="163" y="80"/>
                    <a:pt x="161" y="74"/>
                  </a:cubicBezTo>
                  <a:cubicBezTo>
                    <a:pt x="160" y="72"/>
                    <a:pt x="159" y="70"/>
                    <a:pt x="156" y="69"/>
                  </a:cubicBezTo>
                  <a:cubicBezTo>
                    <a:pt x="156" y="42"/>
                    <a:pt x="145" y="22"/>
                    <a:pt x="124" y="14"/>
                  </a:cubicBezTo>
                  <a:cubicBezTo>
                    <a:pt x="120" y="12"/>
                    <a:pt x="114" y="9"/>
                    <a:pt x="104" y="7"/>
                  </a:cubicBezTo>
                  <a:cubicBezTo>
                    <a:pt x="101" y="5"/>
                    <a:pt x="98" y="4"/>
                    <a:pt x="98" y="3"/>
                  </a:cubicBezTo>
                  <a:cubicBezTo>
                    <a:pt x="98" y="2"/>
                    <a:pt x="97" y="1"/>
                    <a:pt x="96" y="0"/>
                  </a:cubicBezTo>
                  <a:cubicBezTo>
                    <a:pt x="95" y="0"/>
                    <a:pt x="94" y="0"/>
                    <a:pt x="93" y="0"/>
                  </a:cubicBezTo>
                  <a:cubicBezTo>
                    <a:pt x="90" y="0"/>
                    <a:pt x="86" y="5"/>
                    <a:pt x="85" y="8"/>
                  </a:cubicBezTo>
                  <a:cubicBezTo>
                    <a:pt x="85" y="10"/>
                    <a:pt x="84" y="11"/>
                    <a:pt x="84" y="12"/>
                  </a:cubicBezTo>
                  <a:cubicBezTo>
                    <a:pt x="77" y="13"/>
                    <a:pt x="71" y="17"/>
                    <a:pt x="69" y="24"/>
                  </a:cubicBezTo>
                  <a:cubicBezTo>
                    <a:pt x="68" y="24"/>
                    <a:pt x="68" y="25"/>
                    <a:pt x="68" y="26"/>
                  </a:cubicBezTo>
                  <a:cubicBezTo>
                    <a:pt x="61" y="34"/>
                    <a:pt x="54" y="48"/>
                    <a:pt x="54" y="69"/>
                  </a:cubicBezTo>
                  <a:cubicBezTo>
                    <a:pt x="51" y="70"/>
                    <a:pt x="50" y="71"/>
                    <a:pt x="49" y="74"/>
                  </a:cubicBezTo>
                  <a:cubicBezTo>
                    <a:pt x="47" y="80"/>
                    <a:pt x="49" y="94"/>
                    <a:pt x="54" y="103"/>
                  </a:cubicBezTo>
                  <a:cubicBezTo>
                    <a:pt x="56" y="106"/>
                    <a:pt x="58" y="108"/>
                    <a:pt x="61" y="109"/>
                  </a:cubicBezTo>
                  <a:cubicBezTo>
                    <a:pt x="63" y="114"/>
                    <a:pt x="66" y="118"/>
                    <a:pt x="68" y="123"/>
                  </a:cubicBezTo>
                  <a:cubicBezTo>
                    <a:pt x="69" y="124"/>
                    <a:pt x="70" y="125"/>
                    <a:pt x="71" y="126"/>
                  </a:cubicBezTo>
                  <a:cubicBezTo>
                    <a:pt x="73" y="131"/>
                    <a:pt x="76" y="134"/>
                    <a:pt x="79" y="137"/>
                  </a:cubicBezTo>
                  <a:cubicBezTo>
                    <a:pt x="79" y="149"/>
                    <a:pt x="76" y="157"/>
                    <a:pt x="73" y="158"/>
                  </a:cubicBezTo>
                  <a:cubicBezTo>
                    <a:pt x="66" y="160"/>
                    <a:pt x="9" y="182"/>
                    <a:pt x="4" y="201"/>
                  </a:cubicBezTo>
                  <a:cubicBezTo>
                    <a:pt x="1" y="212"/>
                    <a:pt x="0" y="219"/>
                    <a:pt x="0" y="219"/>
                  </a:cubicBezTo>
                  <a:cubicBezTo>
                    <a:pt x="0" y="220"/>
                    <a:pt x="0" y="220"/>
                    <a:pt x="0" y="220"/>
                  </a:cubicBezTo>
                  <a:cubicBezTo>
                    <a:pt x="0" y="232"/>
                    <a:pt x="8" y="232"/>
                    <a:pt x="15" y="232"/>
                  </a:cubicBezTo>
                  <a:lnTo>
                    <a:pt x="193" y="232"/>
                  </a:lnTo>
                  <a:close/>
                  <a:moveTo>
                    <a:pt x="201" y="223"/>
                  </a:moveTo>
                  <a:cubicBezTo>
                    <a:pt x="200" y="224"/>
                    <a:pt x="197" y="224"/>
                    <a:pt x="195" y="224"/>
                  </a:cubicBezTo>
                  <a:cubicBezTo>
                    <a:pt x="195" y="224"/>
                    <a:pt x="195" y="224"/>
                    <a:pt x="195" y="224"/>
                  </a:cubicBezTo>
                  <a:cubicBezTo>
                    <a:pt x="20" y="224"/>
                    <a:pt x="20" y="224"/>
                    <a:pt x="20" y="224"/>
                  </a:cubicBezTo>
                  <a:cubicBezTo>
                    <a:pt x="18" y="224"/>
                    <a:pt x="18" y="224"/>
                    <a:pt x="18" y="224"/>
                  </a:cubicBezTo>
                  <a:cubicBezTo>
                    <a:pt x="9" y="224"/>
                    <a:pt x="8" y="223"/>
                    <a:pt x="8" y="220"/>
                  </a:cubicBezTo>
                  <a:cubicBezTo>
                    <a:pt x="8" y="219"/>
                    <a:pt x="9" y="213"/>
                    <a:pt x="12" y="203"/>
                  </a:cubicBezTo>
                  <a:cubicBezTo>
                    <a:pt x="15" y="191"/>
                    <a:pt x="59" y="170"/>
                    <a:pt x="76" y="165"/>
                  </a:cubicBezTo>
                  <a:cubicBezTo>
                    <a:pt x="86" y="162"/>
                    <a:pt x="87" y="143"/>
                    <a:pt x="87" y="135"/>
                  </a:cubicBezTo>
                  <a:cubicBezTo>
                    <a:pt x="87" y="134"/>
                    <a:pt x="87" y="133"/>
                    <a:pt x="86" y="132"/>
                  </a:cubicBezTo>
                  <a:cubicBezTo>
                    <a:pt x="83" y="130"/>
                    <a:pt x="80" y="127"/>
                    <a:pt x="77" y="122"/>
                  </a:cubicBezTo>
                  <a:cubicBezTo>
                    <a:pt x="77" y="121"/>
                    <a:pt x="76" y="120"/>
                    <a:pt x="75" y="118"/>
                  </a:cubicBezTo>
                  <a:cubicBezTo>
                    <a:pt x="72" y="114"/>
                    <a:pt x="70" y="110"/>
                    <a:pt x="67" y="104"/>
                  </a:cubicBezTo>
                  <a:cubicBezTo>
                    <a:pt x="67" y="102"/>
                    <a:pt x="65" y="101"/>
                    <a:pt x="64" y="101"/>
                  </a:cubicBezTo>
                  <a:cubicBezTo>
                    <a:pt x="63" y="101"/>
                    <a:pt x="62" y="100"/>
                    <a:pt x="61" y="99"/>
                  </a:cubicBezTo>
                  <a:cubicBezTo>
                    <a:pt x="57" y="91"/>
                    <a:pt x="55" y="79"/>
                    <a:pt x="56" y="76"/>
                  </a:cubicBezTo>
                  <a:cubicBezTo>
                    <a:pt x="56" y="76"/>
                    <a:pt x="57" y="76"/>
                    <a:pt x="58" y="76"/>
                  </a:cubicBezTo>
                  <a:cubicBezTo>
                    <a:pt x="58" y="76"/>
                    <a:pt x="58" y="76"/>
                    <a:pt x="58" y="76"/>
                  </a:cubicBezTo>
                  <a:cubicBezTo>
                    <a:pt x="59" y="76"/>
                    <a:pt x="60" y="76"/>
                    <a:pt x="61" y="75"/>
                  </a:cubicBezTo>
                  <a:cubicBezTo>
                    <a:pt x="62" y="74"/>
                    <a:pt x="62" y="73"/>
                    <a:pt x="62" y="72"/>
                  </a:cubicBezTo>
                  <a:cubicBezTo>
                    <a:pt x="61" y="48"/>
                    <a:pt x="70" y="35"/>
                    <a:pt x="78" y="28"/>
                  </a:cubicBezTo>
                  <a:cubicBezTo>
                    <a:pt x="79" y="27"/>
                    <a:pt x="80" y="25"/>
                    <a:pt x="79" y="23"/>
                  </a:cubicBezTo>
                  <a:cubicBezTo>
                    <a:pt x="79" y="23"/>
                    <a:pt x="79" y="23"/>
                    <a:pt x="79" y="23"/>
                  </a:cubicBezTo>
                  <a:cubicBezTo>
                    <a:pt x="82" y="20"/>
                    <a:pt x="87" y="20"/>
                    <a:pt x="88" y="20"/>
                  </a:cubicBezTo>
                  <a:cubicBezTo>
                    <a:pt x="89" y="20"/>
                    <a:pt x="89" y="20"/>
                    <a:pt x="89" y="20"/>
                  </a:cubicBezTo>
                  <a:cubicBezTo>
                    <a:pt x="90" y="20"/>
                    <a:pt x="92" y="20"/>
                    <a:pt x="92" y="18"/>
                  </a:cubicBezTo>
                  <a:cubicBezTo>
                    <a:pt x="93" y="17"/>
                    <a:pt x="93" y="15"/>
                    <a:pt x="92" y="14"/>
                  </a:cubicBezTo>
                  <a:cubicBezTo>
                    <a:pt x="92" y="14"/>
                    <a:pt x="92" y="14"/>
                    <a:pt x="92" y="13"/>
                  </a:cubicBezTo>
                  <a:cubicBezTo>
                    <a:pt x="92" y="12"/>
                    <a:pt x="93" y="11"/>
                    <a:pt x="93" y="10"/>
                  </a:cubicBezTo>
                  <a:cubicBezTo>
                    <a:pt x="96" y="12"/>
                    <a:pt x="99" y="13"/>
                    <a:pt x="102" y="14"/>
                  </a:cubicBezTo>
                  <a:cubicBezTo>
                    <a:pt x="111" y="17"/>
                    <a:pt x="117" y="19"/>
                    <a:pt x="121" y="21"/>
                  </a:cubicBezTo>
                  <a:cubicBezTo>
                    <a:pt x="139" y="28"/>
                    <a:pt x="149" y="47"/>
                    <a:pt x="148" y="72"/>
                  </a:cubicBezTo>
                  <a:cubicBezTo>
                    <a:pt x="148" y="73"/>
                    <a:pt x="149" y="74"/>
                    <a:pt x="149" y="75"/>
                  </a:cubicBezTo>
                  <a:cubicBezTo>
                    <a:pt x="150" y="76"/>
                    <a:pt x="151" y="76"/>
                    <a:pt x="152" y="76"/>
                  </a:cubicBezTo>
                  <a:cubicBezTo>
                    <a:pt x="153" y="76"/>
                    <a:pt x="154" y="76"/>
                    <a:pt x="154" y="77"/>
                  </a:cubicBezTo>
                  <a:cubicBezTo>
                    <a:pt x="155" y="79"/>
                    <a:pt x="153" y="91"/>
                    <a:pt x="148" y="99"/>
                  </a:cubicBezTo>
                  <a:cubicBezTo>
                    <a:pt x="148" y="100"/>
                    <a:pt x="147" y="101"/>
                    <a:pt x="146" y="101"/>
                  </a:cubicBezTo>
                  <a:cubicBezTo>
                    <a:pt x="145" y="101"/>
                    <a:pt x="143" y="102"/>
                    <a:pt x="143" y="104"/>
                  </a:cubicBezTo>
                  <a:cubicBezTo>
                    <a:pt x="141" y="110"/>
                    <a:pt x="138" y="114"/>
                    <a:pt x="135" y="118"/>
                  </a:cubicBezTo>
                  <a:cubicBezTo>
                    <a:pt x="134" y="120"/>
                    <a:pt x="134" y="121"/>
                    <a:pt x="133" y="123"/>
                  </a:cubicBezTo>
                  <a:cubicBezTo>
                    <a:pt x="130" y="127"/>
                    <a:pt x="128" y="130"/>
                    <a:pt x="125" y="132"/>
                  </a:cubicBezTo>
                  <a:cubicBezTo>
                    <a:pt x="124" y="132"/>
                    <a:pt x="124" y="133"/>
                    <a:pt x="124" y="135"/>
                  </a:cubicBezTo>
                  <a:cubicBezTo>
                    <a:pt x="124" y="144"/>
                    <a:pt x="125" y="161"/>
                    <a:pt x="135" y="165"/>
                  </a:cubicBezTo>
                  <a:cubicBezTo>
                    <a:pt x="170" y="179"/>
                    <a:pt x="196" y="195"/>
                    <a:pt x="198" y="203"/>
                  </a:cubicBezTo>
                  <a:cubicBezTo>
                    <a:pt x="202" y="215"/>
                    <a:pt x="202" y="217"/>
                    <a:pt x="202" y="221"/>
                  </a:cubicBezTo>
                  <a:cubicBezTo>
                    <a:pt x="202" y="223"/>
                    <a:pt x="202" y="223"/>
                    <a:pt x="201" y="223"/>
                  </a:cubicBezTo>
                  <a:close/>
                </a:path>
              </a:pathLst>
            </a:custGeom>
            <a:solidFill>
              <a:schemeClr val="tx2"/>
            </a:solidFill>
            <a:ln>
              <a:solidFill>
                <a:schemeClr val="bg1"/>
              </a:solidFill>
            </a:ln>
          </p:spPr>
          <p:txBody>
            <a:bodyPr vert="horz" wrap="square" lIns="91440" tIns="45720" rIns="91440" bIns="45720" numCol="1" anchor="t" anchorCtr="0" compatLnSpc="1">
              <a:prstTxWarp prst="textNoShape">
                <a:avLst/>
              </a:prstTxWarp>
            </a:bodyPr>
            <a:lstStyle/>
            <a:p>
              <a:endParaRPr lang="en-US" sz="1200"/>
            </a:p>
          </p:txBody>
        </p:sp>
        <p:sp>
          <p:nvSpPr>
            <p:cNvPr id="17" name="Freeform 257">
              <a:extLst>
                <a:ext uri="{FF2B5EF4-FFF2-40B4-BE49-F238E27FC236}">
                  <a16:creationId xmlns:a16="http://schemas.microsoft.com/office/drawing/2014/main" id="{1AADC4F1-F3F1-E3E2-6336-898208BD6879}"/>
                </a:ext>
              </a:extLst>
            </p:cNvPr>
            <p:cNvSpPr>
              <a:spLocks noEditPoints="1"/>
            </p:cNvSpPr>
            <p:nvPr/>
          </p:nvSpPr>
          <p:spPr bwMode="auto">
            <a:xfrm>
              <a:off x="7318905" y="2967498"/>
              <a:ext cx="221596" cy="185628"/>
            </a:xfrm>
            <a:custGeom>
              <a:avLst/>
              <a:gdLst>
                <a:gd name="T0" fmla="*/ 200 w 239"/>
                <a:gd name="T1" fmla="*/ 204 h 204"/>
                <a:gd name="T2" fmla="*/ 20 w 239"/>
                <a:gd name="T3" fmla="*/ 204 h 204"/>
                <a:gd name="T4" fmla="*/ 0 w 239"/>
                <a:gd name="T5" fmla="*/ 184 h 204"/>
                <a:gd name="T6" fmla="*/ 0 w 239"/>
                <a:gd name="T7" fmla="*/ 20 h 204"/>
                <a:gd name="T8" fmla="*/ 20 w 239"/>
                <a:gd name="T9" fmla="*/ 0 h 204"/>
                <a:gd name="T10" fmla="*/ 83 w 239"/>
                <a:gd name="T11" fmla="*/ 0 h 204"/>
                <a:gd name="T12" fmla="*/ 99 w 239"/>
                <a:gd name="T13" fmla="*/ 15 h 204"/>
                <a:gd name="T14" fmla="*/ 108 w 239"/>
                <a:gd name="T15" fmla="*/ 24 h 204"/>
                <a:gd name="T16" fmla="*/ 200 w 239"/>
                <a:gd name="T17" fmla="*/ 24 h 204"/>
                <a:gd name="T18" fmla="*/ 220 w 239"/>
                <a:gd name="T19" fmla="*/ 44 h 204"/>
                <a:gd name="T20" fmla="*/ 220 w 239"/>
                <a:gd name="T21" fmla="*/ 56 h 204"/>
                <a:gd name="T22" fmla="*/ 228 w 239"/>
                <a:gd name="T23" fmla="*/ 56 h 204"/>
                <a:gd name="T24" fmla="*/ 236 w 239"/>
                <a:gd name="T25" fmla="*/ 60 h 204"/>
                <a:gd name="T26" fmla="*/ 239 w 239"/>
                <a:gd name="T27" fmla="*/ 69 h 204"/>
                <a:gd name="T28" fmla="*/ 220 w 239"/>
                <a:gd name="T29" fmla="*/ 189 h 204"/>
                <a:gd name="T30" fmla="*/ 200 w 239"/>
                <a:gd name="T31" fmla="*/ 204 h 204"/>
                <a:gd name="T32" fmla="*/ 8 w 239"/>
                <a:gd name="T33" fmla="*/ 186 h 204"/>
                <a:gd name="T34" fmla="*/ 20 w 239"/>
                <a:gd name="T35" fmla="*/ 196 h 204"/>
                <a:gd name="T36" fmla="*/ 200 w 239"/>
                <a:gd name="T37" fmla="*/ 196 h 204"/>
                <a:gd name="T38" fmla="*/ 212 w 239"/>
                <a:gd name="T39" fmla="*/ 187 h 204"/>
                <a:gd name="T40" fmla="*/ 231 w 239"/>
                <a:gd name="T41" fmla="*/ 67 h 204"/>
                <a:gd name="T42" fmla="*/ 230 w 239"/>
                <a:gd name="T43" fmla="*/ 65 h 204"/>
                <a:gd name="T44" fmla="*/ 228 w 239"/>
                <a:gd name="T45" fmla="*/ 64 h 204"/>
                <a:gd name="T46" fmla="*/ 32 w 239"/>
                <a:gd name="T47" fmla="*/ 64 h 204"/>
                <a:gd name="T48" fmla="*/ 27 w 239"/>
                <a:gd name="T49" fmla="*/ 69 h 204"/>
                <a:gd name="T50" fmla="*/ 8 w 239"/>
                <a:gd name="T51" fmla="*/ 186 h 204"/>
                <a:gd name="T52" fmla="*/ 8 w 239"/>
                <a:gd name="T53" fmla="*/ 186 h 204"/>
                <a:gd name="T54" fmla="*/ 20 w 239"/>
                <a:gd name="T55" fmla="*/ 8 h 204"/>
                <a:gd name="T56" fmla="*/ 8 w 239"/>
                <a:gd name="T57" fmla="*/ 20 h 204"/>
                <a:gd name="T58" fmla="*/ 8 w 239"/>
                <a:gd name="T59" fmla="*/ 136 h 204"/>
                <a:gd name="T60" fmla="*/ 19 w 239"/>
                <a:gd name="T61" fmla="*/ 67 h 204"/>
                <a:gd name="T62" fmla="*/ 32 w 239"/>
                <a:gd name="T63" fmla="*/ 56 h 204"/>
                <a:gd name="T64" fmla="*/ 212 w 239"/>
                <a:gd name="T65" fmla="*/ 56 h 204"/>
                <a:gd name="T66" fmla="*/ 212 w 239"/>
                <a:gd name="T67" fmla="*/ 44 h 204"/>
                <a:gd name="T68" fmla="*/ 200 w 239"/>
                <a:gd name="T69" fmla="*/ 32 h 204"/>
                <a:gd name="T70" fmla="*/ 108 w 239"/>
                <a:gd name="T71" fmla="*/ 32 h 204"/>
                <a:gd name="T72" fmla="*/ 92 w 239"/>
                <a:gd name="T73" fmla="*/ 17 h 204"/>
                <a:gd name="T74" fmla="*/ 83 w 239"/>
                <a:gd name="T75" fmla="*/ 8 h 204"/>
                <a:gd name="T76" fmla="*/ 20 w 239"/>
                <a:gd name="T77" fmla="*/ 8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39" h="204">
                  <a:moveTo>
                    <a:pt x="200" y="204"/>
                  </a:moveTo>
                  <a:cubicBezTo>
                    <a:pt x="20" y="204"/>
                    <a:pt x="20" y="204"/>
                    <a:pt x="20" y="204"/>
                  </a:cubicBezTo>
                  <a:cubicBezTo>
                    <a:pt x="9" y="204"/>
                    <a:pt x="0" y="195"/>
                    <a:pt x="0" y="184"/>
                  </a:cubicBezTo>
                  <a:cubicBezTo>
                    <a:pt x="0" y="20"/>
                    <a:pt x="0" y="20"/>
                    <a:pt x="0" y="20"/>
                  </a:cubicBezTo>
                  <a:cubicBezTo>
                    <a:pt x="0" y="9"/>
                    <a:pt x="9" y="0"/>
                    <a:pt x="20" y="0"/>
                  </a:cubicBezTo>
                  <a:cubicBezTo>
                    <a:pt x="83" y="0"/>
                    <a:pt x="83" y="0"/>
                    <a:pt x="83" y="0"/>
                  </a:cubicBezTo>
                  <a:cubicBezTo>
                    <a:pt x="89" y="0"/>
                    <a:pt x="97" y="7"/>
                    <a:pt x="99" y="15"/>
                  </a:cubicBezTo>
                  <a:cubicBezTo>
                    <a:pt x="101" y="20"/>
                    <a:pt x="105" y="24"/>
                    <a:pt x="108" y="24"/>
                  </a:cubicBezTo>
                  <a:cubicBezTo>
                    <a:pt x="200" y="24"/>
                    <a:pt x="200" y="24"/>
                    <a:pt x="200" y="24"/>
                  </a:cubicBezTo>
                  <a:cubicBezTo>
                    <a:pt x="211" y="24"/>
                    <a:pt x="220" y="33"/>
                    <a:pt x="220" y="44"/>
                  </a:cubicBezTo>
                  <a:cubicBezTo>
                    <a:pt x="220" y="56"/>
                    <a:pt x="220" y="56"/>
                    <a:pt x="220" y="56"/>
                  </a:cubicBezTo>
                  <a:cubicBezTo>
                    <a:pt x="228" y="56"/>
                    <a:pt x="228" y="56"/>
                    <a:pt x="228" y="56"/>
                  </a:cubicBezTo>
                  <a:cubicBezTo>
                    <a:pt x="231" y="56"/>
                    <a:pt x="234" y="57"/>
                    <a:pt x="236" y="60"/>
                  </a:cubicBezTo>
                  <a:cubicBezTo>
                    <a:pt x="238" y="62"/>
                    <a:pt x="239" y="65"/>
                    <a:pt x="239" y="69"/>
                  </a:cubicBezTo>
                  <a:cubicBezTo>
                    <a:pt x="220" y="189"/>
                    <a:pt x="220" y="189"/>
                    <a:pt x="220" y="189"/>
                  </a:cubicBezTo>
                  <a:cubicBezTo>
                    <a:pt x="218" y="198"/>
                    <a:pt x="210" y="204"/>
                    <a:pt x="200" y="204"/>
                  </a:cubicBezTo>
                  <a:close/>
                  <a:moveTo>
                    <a:pt x="8" y="186"/>
                  </a:moveTo>
                  <a:cubicBezTo>
                    <a:pt x="9" y="192"/>
                    <a:pt x="14" y="196"/>
                    <a:pt x="20" y="196"/>
                  </a:cubicBezTo>
                  <a:cubicBezTo>
                    <a:pt x="200" y="196"/>
                    <a:pt x="200" y="196"/>
                    <a:pt x="200" y="196"/>
                  </a:cubicBezTo>
                  <a:cubicBezTo>
                    <a:pt x="206" y="196"/>
                    <a:pt x="211" y="193"/>
                    <a:pt x="212" y="187"/>
                  </a:cubicBezTo>
                  <a:cubicBezTo>
                    <a:pt x="231" y="67"/>
                    <a:pt x="231" y="67"/>
                    <a:pt x="231" y="67"/>
                  </a:cubicBezTo>
                  <a:cubicBezTo>
                    <a:pt x="231" y="66"/>
                    <a:pt x="231" y="65"/>
                    <a:pt x="230" y="65"/>
                  </a:cubicBezTo>
                  <a:cubicBezTo>
                    <a:pt x="230" y="64"/>
                    <a:pt x="229" y="64"/>
                    <a:pt x="228" y="64"/>
                  </a:cubicBezTo>
                  <a:cubicBezTo>
                    <a:pt x="32" y="64"/>
                    <a:pt x="32" y="64"/>
                    <a:pt x="32" y="64"/>
                  </a:cubicBezTo>
                  <a:cubicBezTo>
                    <a:pt x="30" y="64"/>
                    <a:pt x="27" y="66"/>
                    <a:pt x="27" y="69"/>
                  </a:cubicBezTo>
                  <a:cubicBezTo>
                    <a:pt x="8" y="186"/>
                    <a:pt x="8" y="186"/>
                    <a:pt x="8" y="186"/>
                  </a:cubicBezTo>
                  <a:cubicBezTo>
                    <a:pt x="8" y="186"/>
                    <a:pt x="8" y="186"/>
                    <a:pt x="8" y="186"/>
                  </a:cubicBezTo>
                  <a:close/>
                  <a:moveTo>
                    <a:pt x="20" y="8"/>
                  </a:moveTo>
                  <a:cubicBezTo>
                    <a:pt x="13" y="8"/>
                    <a:pt x="8" y="13"/>
                    <a:pt x="8" y="20"/>
                  </a:cubicBezTo>
                  <a:cubicBezTo>
                    <a:pt x="8" y="136"/>
                    <a:pt x="8" y="136"/>
                    <a:pt x="8" y="136"/>
                  </a:cubicBezTo>
                  <a:cubicBezTo>
                    <a:pt x="19" y="67"/>
                    <a:pt x="19" y="67"/>
                    <a:pt x="19" y="67"/>
                  </a:cubicBezTo>
                  <a:cubicBezTo>
                    <a:pt x="20" y="61"/>
                    <a:pt x="26" y="56"/>
                    <a:pt x="32" y="56"/>
                  </a:cubicBezTo>
                  <a:cubicBezTo>
                    <a:pt x="212" y="56"/>
                    <a:pt x="212" y="56"/>
                    <a:pt x="212" y="56"/>
                  </a:cubicBezTo>
                  <a:cubicBezTo>
                    <a:pt x="212" y="44"/>
                    <a:pt x="212" y="44"/>
                    <a:pt x="212" y="44"/>
                  </a:cubicBezTo>
                  <a:cubicBezTo>
                    <a:pt x="212" y="37"/>
                    <a:pt x="207" y="32"/>
                    <a:pt x="200" y="32"/>
                  </a:cubicBezTo>
                  <a:cubicBezTo>
                    <a:pt x="108" y="32"/>
                    <a:pt x="108" y="32"/>
                    <a:pt x="108" y="32"/>
                  </a:cubicBezTo>
                  <a:cubicBezTo>
                    <a:pt x="101" y="32"/>
                    <a:pt x="94" y="25"/>
                    <a:pt x="92" y="17"/>
                  </a:cubicBezTo>
                  <a:cubicBezTo>
                    <a:pt x="90" y="12"/>
                    <a:pt x="86" y="8"/>
                    <a:pt x="83" y="8"/>
                  </a:cubicBezTo>
                  <a:lnTo>
                    <a:pt x="20" y="8"/>
                  </a:lnTo>
                  <a:close/>
                </a:path>
              </a:pathLst>
            </a:custGeom>
            <a:solidFill>
              <a:schemeClr val="tx2"/>
            </a:solidFill>
            <a:ln>
              <a:solidFill>
                <a:schemeClr val="bg1"/>
              </a:solidFill>
            </a:ln>
          </p:spPr>
          <p:txBody>
            <a:bodyPr vert="horz" wrap="square" lIns="91440" tIns="45720" rIns="91440" bIns="45720" numCol="1" anchor="t" anchorCtr="0" compatLnSpc="1">
              <a:prstTxWarp prst="textNoShape">
                <a:avLst/>
              </a:prstTxWarp>
            </a:bodyPr>
            <a:lstStyle/>
            <a:p>
              <a:endParaRPr lang="en-US" sz="1200"/>
            </a:p>
          </p:txBody>
        </p:sp>
        <p:sp>
          <p:nvSpPr>
            <p:cNvPr id="22" name="Freeform 94">
              <a:extLst>
                <a:ext uri="{FF2B5EF4-FFF2-40B4-BE49-F238E27FC236}">
                  <a16:creationId xmlns:a16="http://schemas.microsoft.com/office/drawing/2014/main" id="{D09EF56B-2AD0-7A55-53AE-3EA9862D1E2F}"/>
                </a:ext>
              </a:extLst>
            </p:cNvPr>
            <p:cNvSpPr>
              <a:spLocks noEditPoints="1"/>
            </p:cNvSpPr>
            <p:nvPr/>
          </p:nvSpPr>
          <p:spPr bwMode="auto">
            <a:xfrm>
              <a:off x="5306118" y="2967498"/>
              <a:ext cx="206180" cy="185285"/>
            </a:xfrm>
            <a:custGeom>
              <a:avLst/>
              <a:gdLst>
                <a:gd name="T0" fmla="*/ 220 w 240"/>
                <a:gd name="T1" fmla="*/ 0 h 220"/>
                <a:gd name="T2" fmla="*/ 20 w 240"/>
                <a:gd name="T3" fmla="*/ 0 h 220"/>
                <a:gd name="T4" fmla="*/ 0 w 240"/>
                <a:gd name="T5" fmla="*/ 20 h 220"/>
                <a:gd name="T6" fmla="*/ 0 w 240"/>
                <a:gd name="T7" fmla="*/ 156 h 220"/>
                <a:gd name="T8" fmla="*/ 20 w 240"/>
                <a:gd name="T9" fmla="*/ 176 h 220"/>
                <a:gd name="T10" fmla="*/ 83 w 240"/>
                <a:gd name="T11" fmla="*/ 176 h 220"/>
                <a:gd name="T12" fmla="*/ 57 w 240"/>
                <a:gd name="T13" fmla="*/ 214 h 220"/>
                <a:gd name="T14" fmla="*/ 56 w 240"/>
                <a:gd name="T15" fmla="*/ 218 h 220"/>
                <a:gd name="T16" fmla="*/ 60 w 240"/>
                <a:gd name="T17" fmla="*/ 220 h 220"/>
                <a:gd name="T18" fmla="*/ 172 w 240"/>
                <a:gd name="T19" fmla="*/ 220 h 220"/>
                <a:gd name="T20" fmla="*/ 176 w 240"/>
                <a:gd name="T21" fmla="*/ 218 h 220"/>
                <a:gd name="T22" fmla="*/ 175 w 240"/>
                <a:gd name="T23" fmla="*/ 214 h 220"/>
                <a:gd name="T24" fmla="*/ 149 w 240"/>
                <a:gd name="T25" fmla="*/ 176 h 220"/>
                <a:gd name="T26" fmla="*/ 220 w 240"/>
                <a:gd name="T27" fmla="*/ 176 h 220"/>
                <a:gd name="T28" fmla="*/ 240 w 240"/>
                <a:gd name="T29" fmla="*/ 156 h 220"/>
                <a:gd name="T30" fmla="*/ 240 w 240"/>
                <a:gd name="T31" fmla="*/ 20 h 220"/>
                <a:gd name="T32" fmla="*/ 220 w 240"/>
                <a:gd name="T33" fmla="*/ 0 h 220"/>
                <a:gd name="T34" fmla="*/ 164 w 240"/>
                <a:gd name="T35" fmla="*/ 212 h 220"/>
                <a:gd name="T36" fmla="*/ 68 w 240"/>
                <a:gd name="T37" fmla="*/ 212 h 220"/>
                <a:gd name="T38" fmla="*/ 91 w 240"/>
                <a:gd name="T39" fmla="*/ 178 h 220"/>
                <a:gd name="T40" fmla="*/ 88 w 240"/>
                <a:gd name="T41" fmla="*/ 176 h 220"/>
                <a:gd name="T42" fmla="*/ 144 w 240"/>
                <a:gd name="T43" fmla="*/ 176 h 220"/>
                <a:gd name="T44" fmla="*/ 141 w 240"/>
                <a:gd name="T45" fmla="*/ 178 h 220"/>
                <a:gd name="T46" fmla="*/ 164 w 240"/>
                <a:gd name="T47" fmla="*/ 212 h 220"/>
                <a:gd name="T48" fmla="*/ 232 w 240"/>
                <a:gd name="T49" fmla="*/ 156 h 220"/>
                <a:gd name="T50" fmla="*/ 220 w 240"/>
                <a:gd name="T51" fmla="*/ 168 h 220"/>
                <a:gd name="T52" fmla="*/ 20 w 240"/>
                <a:gd name="T53" fmla="*/ 168 h 220"/>
                <a:gd name="T54" fmla="*/ 8 w 240"/>
                <a:gd name="T55" fmla="*/ 156 h 220"/>
                <a:gd name="T56" fmla="*/ 8 w 240"/>
                <a:gd name="T57" fmla="*/ 20 h 220"/>
                <a:gd name="T58" fmla="*/ 20 w 240"/>
                <a:gd name="T59" fmla="*/ 8 h 220"/>
                <a:gd name="T60" fmla="*/ 220 w 240"/>
                <a:gd name="T61" fmla="*/ 8 h 220"/>
                <a:gd name="T62" fmla="*/ 232 w 240"/>
                <a:gd name="T63" fmla="*/ 20 h 220"/>
                <a:gd name="T64" fmla="*/ 232 w 240"/>
                <a:gd name="T65" fmla="*/ 156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40" h="220">
                  <a:moveTo>
                    <a:pt x="220" y="0"/>
                  </a:moveTo>
                  <a:cubicBezTo>
                    <a:pt x="20" y="0"/>
                    <a:pt x="20" y="0"/>
                    <a:pt x="20" y="0"/>
                  </a:cubicBezTo>
                  <a:cubicBezTo>
                    <a:pt x="9" y="0"/>
                    <a:pt x="0" y="9"/>
                    <a:pt x="0" y="20"/>
                  </a:cubicBezTo>
                  <a:cubicBezTo>
                    <a:pt x="0" y="156"/>
                    <a:pt x="0" y="156"/>
                    <a:pt x="0" y="156"/>
                  </a:cubicBezTo>
                  <a:cubicBezTo>
                    <a:pt x="0" y="167"/>
                    <a:pt x="9" y="176"/>
                    <a:pt x="20" y="176"/>
                  </a:cubicBezTo>
                  <a:cubicBezTo>
                    <a:pt x="83" y="176"/>
                    <a:pt x="83" y="176"/>
                    <a:pt x="83" y="176"/>
                  </a:cubicBezTo>
                  <a:cubicBezTo>
                    <a:pt x="57" y="214"/>
                    <a:pt x="57" y="214"/>
                    <a:pt x="57" y="214"/>
                  </a:cubicBezTo>
                  <a:cubicBezTo>
                    <a:pt x="56" y="215"/>
                    <a:pt x="56" y="217"/>
                    <a:pt x="56" y="218"/>
                  </a:cubicBezTo>
                  <a:cubicBezTo>
                    <a:pt x="57" y="219"/>
                    <a:pt x="59" y="220"/>
                    <a:pt x="60" y="220"/>
                  </a:cubicBezTo>
                  <a:cubicBezTo>
                    <a:pt x="172" y="220"/>
                    <a:pt x="172" y="220"/>
                    <a:pt x="172" y="220"/>
                  </a:cubicBezTo>
                  <a:cubicBezTo>
                    <a:pt x="173" y="220"/>
                    <a:pt x="175" y="219"/>
                    <a:pt x="176" y="218"/>
                  </a:cubicBezTo>
                  <a:cubicBezTo>
                    <a:pt x="176" y="217"/>
                    <a:pt x="176" y="215"/>
                    <a:pt x="175" y="214"/>
                  </a:cubicBezTo>
                  <a:cubicBezTo>
                    <a:pt x="149" y="176"/>
                    <a:pt x="149" y="176"/>
                    <a:pt x="149" y="176"/>
                  </a:cubicBezTo>
                  <a:cubicBezTo>
                    <a:pt x="220" y="176"/>
                    <a:pt x="220" y="176"/>
                    <a:pt x="220" y="176"/>
                  </a:cubicBezTo>
                  <a:cubicBezTo>
                    <a:pt x="231" y="176"/>
                    <a:pt x="240" y="167"/>
                    <a:pt x="240" y="156"/>
                  </a:cubicBezTo>
                  <a:cubicBezTo>
                    <a:pt x="240" y="20"/>
                    <a:pt x="240" y="20"/>
                    <a:pt x="240" y="20"/>
                  </a:cubicBezTo>
                  <a:cubicBezTo>
                    <a:pt x="240" y="9"/>
                    <a:pt x="231" y="0"/>
                    <a:pt x="220" y="0"/>
                  </a:cubicBezTo>
                  <a:close/>
                  <a:moveTo>
                    <a:pt x="164" y="212"/>
                  </a:moveTo>
                  <a:cubicBezTo>
                    <a:pt x="68" y="212"/>
                    <a:pt x="68" y="212"/>
                    <a:pt x="68" y="212"/>
                  </a:cubicBezTo>
                  <a:cubicBezTo>
                    <a:pt x="91" y="178"/>
                    <a:pt x="91" y="178"/>
                    <a:pt x="91" y="178"/>
                  </a:cubicBezTo>
                  <a:cubicBezTo>
                    <a:pt x="88" y="176"/>
                    <a:pt x="88" y="176"/>
                    <a:pt x="88" y="176"/>
                  </a:cubicBezTo>
                  <a:cubicBezTo>
                    <a:pt x="144" y="176"/>
                    <a:pt x="144" y="176"/>
                    <a:pt x="144" y="176"/>
                  </a:cubicBezTo>
                  <a:cubicBezTo>
                    <a:pt x="141" y="178"/>
                    <a:pt x="141" y="178"/>
                    <a:pt x="141" y="178"/>
                  </a:cubicBezTo>
                  <a:lnTo>
                    <a:pt x="164" y="212"/>
                  </a:lnTo>
                  <a:close/>
                  <a:moveTo>
                    <a:pt x="232" y="156"/>
                  </a:moveTo>
                  <a:cubicBezTo>
                    <a:pt x="232" y="163"/>
                    <a:pt x="227" y="168"/>
                    <a:pt x="220" y="168"/>
                  </a:cubicBezTo>
                  <a:cubicBezTo>
                    <a:pt x="20" y="168"/>
                    <a:pt x="20" y="168"/>
                    <a:pt x="20" y="168"/>
                  </a:cubicBezTo>
                  <a:cubicBezTo>
                    <a:pt x="13" y="168"/>
                    <a:pt x="8" y="163"/>
                    <a:pt x="8" y="156"/>
                  </a:cubicBezTo>
                  <a:cubicBezTo>
                    <a:pt x="8" y="20"/>
                    <a:pt x="8" y="20"/>
                    <a:pt x="8" y="20"/>
                  </a:cubicBezTo>
                  <a:cubicBezTo>
                    <a:pt x="8" y="13"/>
                    <a:pt x="13" y="8"/>
                    <a:pt x="20" y="8"/>
                  </a:cubicBezTo>
                  <a:cubicBezTo>
                    <a:pt x="220" y="8"/>
                    <a:pt x="220" y="8"/>
                    <a:pt x="220" y="8"/>
                  </a:cubicBezTo>
                  <a:cubicBezTo>
                    <a:pt x="227" y="8"/>
                    <a:pt x="232" y="13"/>
                    <a:pt x="232" y="20"/>
                  </a:cubicBezTo>
                  <a:lnTo>
                    <a:pt x="232" y="156"/>
                  </a:lnTo>
                  <a:close/>
                </a:path>
              </a:pathLst>
            </a:custGeom>
            <a:solidFill>
              <a:schemeClr val="tx2"/>
            </a:solidFill>
            <a:ln>
              <a:solidFill>
                <a:schemeClr val="bg1"/>
              </a:solidFill>
            </a:ln>
          </p:spPr>
          <p:txBody>
            <a:bodyPr vert="horz" wrap="square" lIns="91440" tIns="45720" rIns="91440" bIns="45720" numCol="1" anchor="t" anchorCtr="0" compatLnSpc="1">
              <a:prstTxWarp prst="textNoShape">
                <a:avLst/>
              </a:prstTxWarp>
            </a:bodyPr>
            <a:lstStyle/>
            <a:p>
              <a:endParaRPr lang="en-US" sz="1200"/>
            </a:p>
          </p:txBody>
        </p:sp>
        <p:grpSp>
          <p:nvGrpSpPr>
            <p:cNvPr id="19" name="Group 18">
              <a:extLst>
                <a:ext uri="{FF2B5EF4-FFF2-40B4-BE49-F238E27FC236}">
                  <a16:creationId xmlns:a16="http://schemas.microsoft.com/office/drawing/2014/main" id="{92A528FA-47F0-3978-98AA-981153CD2FE2}"/>
                </a:ext>
              </a:extLst>
            </p:cNvPr>
            <p:cNvGrpSpPr/>
            <p:nvPr/>
          </p:nvGrpSpPr>
          <p:grpSpPr>
            <a:xfrm>
              <a:off x="7251086" y="3752252"/>
              <a:ext cx="247681" cy="245590"/>
              <a:chOff x="2969780" y="3896611"/>
              <a:chExt cx="440909" cy="445728"/>
            </a:xfrm>
            <a:solidFill>
              <a:schemeClr val="tx2"/>
            </a:solidFill>
          </p:grpSpPr>
          <p:sp>
            <p:nvSpPr>
              <p:cNvPr id="20" name="Freeform 43">
                <a:extLst>
                  <a:ext uri="{FF2B5EF4-FFF2-40B4-BE49-F238E27FC236}">
                    <a16:creationId xmlns:a16="http://schemas.microsoft.com/office/drawing/2014/main" id="{65090F77-770C-A31A-5224-906D265E69A1}"/>
                  </a:ext>
                </a:extLst>
              </p:cNvPr>
              <p:cNvSpPr>
                <a:spLocks noEditPoints="1"/>
              </p:cNvSpPr>
              <p:nvPr/>
            </p:nvSpPr>
            <p:spPr bwMode="auto">
              <a:xfrm>
                <a:off x="3113136" y="4043579"/>
                <a:ext cx="151788" cy="151788"/>
              </a:xfrm>
              <a:custGeom>
                <a:avLst/>
                <a:gdLst>
                  <a:gd name="T0" fmla="*/ 41 w 82"/>
                  <a:gd name="T1" fmla="*/ 0 h 82"/>
                  <a:gd name="T2" fmla="*/ 12 w 82"/>
                  <a:gd name="T3" fmla="*/ 12 h 82"/>
                  <a:gd name="T4" fmla="*/ 0 w 82"/>
                  <a:gd name="T5" fmla="*/ 41 h 82"/>
                  <a:gd name="T6" fmla="*/ 12 w 82"/>
                  <a:gd name="T7" fmla="*/ 70 h 82"/>
                  <a:gd name="T8" fmla="*/ 41 w 82"/>
                  <a:gd name="T9" fmla="*/ 82 h 82"/>
                  <a:gd name="T10" fmla="*/ 70 w 82"/>
                  <a:gd name="T11" fmla="*/ 71 h 82"/>
                  <a:gd name="T12" fmla="*/ 82 w 82"/>
                  <a:gd name="T13" fmla="*/ 41 h 82"/>
                  <a:gd name="T14" fmla="*/ 70 w 82"/>
                  <a:gd name="T15" fmla="*/ 12 h 82"/>
                  <a:gd name="T16" fmla="*/ 41 w 82"/>
                  <a:gd name="T17" fmla="*/ 0 h 82"/>
                  <a:gd name="T18" fmla="*/ 65 w 82"/>
                  <a:gd name="T19" fmla="*/ 65 h 82"/>
                  <a:gd name="T20" fmla="*/ 41 w 82"/>
                  <a:gd name="T21" fmla="*/ 74 h 82"/>
                  <a:gd name="T22" fmla="*/ 18 w 82"/>
                  <a:gd name="T23" fmla="*/ 65 h 82"/>
                  <a:gd name="T24" fmla="*/ 8 w 82"/>
                  <a:gd name="T25" fmla="*/ 41 h 82"/>
                  <a:gd name="T26" fmla="*/ 18 w 82"/>
                  <a:gd name="T27" fmla="*/ 18 h 82"/>
                  <a:gd name="T28" fmla="*/ 41 w 82"/>
                  <a:gd name="T29" fmla="*/ 8 h 82"/>
                  <a:gd name="T30" fmla="*/ 65 w 82"/>
                  <a:gd name="T31" fmla="*/ 18 h 82"/>
                  <a:gd name="T32" fmla="*/ 74 w 82"/>
                  <a:gd name="T33" fmla="*/ 41 h 82"/>
                  <a:gd name="T34" fmla="*/ 65 w 82"/>
                  <a:gd name="T35" fmla="*/ 65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2" h="82">
                    <a:moveTo>
                      <a:pt x="41" y="0"/>
                    </a:moveTo>
                    <a:cubicBezTo>
                      <a:pt x="30" y="0"/>
                      <a:pt x="20" y="4"/>
                      <a:pt x="12" y="12"/>
                    </a:cubicBezTo>
                    <a:cubicBezTo>
                      <a:pt x="4" y="20"/>
                      <a:pt x="0" y="30"/>
                      <a:pt x="0" y="41"/>
                    </a:cubicBezTo>
                    <a:cubicBezTo>
                      <a:pt x="0" y="52"/>
                      <a:pt x="4" y="63"/>
                      <a:pt x="12" y="70"/>
                    </a:cubicBezTo>
                    <a:cubicBezTo>
                      <a:pt x="20" y="78"/>
                      <a:pt x="30" y="82"/>
                      <a:pt x="41" y="82"/>
                    </a:cubicBezTo>
                    <a:cubicBezTo>
                      <a:pt x="52" y="82"/>
                      <a:pt x="63" y="78"/>
                      <a:pt x="70" y="71"/>
                    </a:cubicBezTo>
                    <a:cubicBezTo>
                      <a:pt x="78" y="63"/>
                      <a:pt x="82" y="52"/>
                      <a:pt x="82" y="41"/>
                    </a:cubicBezTo>
                    <a:cubicBezTo>
                      <a:pt x="82" y="30"/>
                      <a:pt x="78" y="20"/>
                      <a:pt x="70" y="12"/>
                    </a:cubicBezTo>
                    <a:cubicBezTo>
                      <a:pt x="63" y="4"/>
                      <a:pt x="52" y="0"/>
                      <a:pt x="41" y="0"/>
                    </a:cubicBezTo>
                    <a:close/>
                    <a:moveTo>
                      <a:pt x="65" y="65"/>
                    </a:moveTo>
                    <a:cubicBezTo>
                      <a:pt x="58" y="71"/>
                      <a:pt x="50" y="74"/>
                      <a:pt x="41" y="74"/>
                    </a:cubicBezTo>
                    <a:cubicBezTo>
                      <a:pt x="32" y="74"/>
                      <a:pt x="24" y="71"/>
                      <a:pt x="18" y="65"/>
                    </a:cubicBezTo>
                    <a:cubicBezTo>
                      <a:pt x="12" y="58"/>
                      <a:pt x="8" y="50"/>
                      <a:pt x="8" y="41"/>
                    </a:cubicBezTo>
                    <a:cubicBezTo>
                      <a:pt x="8" y="32"/>
                      <a:pt x="12" y="24"/>
                      <a:pt x="18" y="18"/>
                    </a:cubicBezTo>
                    <a:cubicBezTo>
                      <a:pt x="24" y="12"/>
                      <a:pt x="32" y="8"/>
                      <a:pt x="41" y="8"/>
                    </a:cubicBezTo>
                    <a:cubicBezTo>
                      <a:pt x="50" y="8"/>
                      <a:pt x="58" y="12"/>
                      <a:pt x="65" y="18"/>
                    </a:cubicBezTo>
                    <a:cubicBezTo>
                      <a:pt x="71" y="24"/>
                      <a:pt x="74" y="33"/>
                      <a:pt x="74" y="41"/>
                    </a:cubicBezTo>
                    <a:cubicBezTo>
                      <a:pt x="74" y="50"/>
                      <a:pt x="71" y="59"/>
                      <a:pt x="65" y="65"/>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sz="1200"/>
              </a:p>
            </p:txBody>
          </p:sp>
          <p:sp>
            <p:nvSpPr>
              <p:cNvPr id="21" name="Freeform 44">
                <a:extLst>
                  <a:ext uri="{FF2B5EF4-FFF2-40B4-BE49-F238E27FC236}">
                    <a16:creationId xmlns:a16="http://schemas.microsoft.com/office/drawing/2014/main" id="{26514E10-6CEB-66D5-87A0-7E865A0E3C47}"/>
                  </a:ext>
                </a:extLst>
              </p:cNvPr>
              <p:cNvSpPr>
                <a:spLocks noEditPoints="1"/>
              </p:cNvSpPr>
              <p:nvPr/>
            </p:nvSpPr>
            <p:spPr bwMode="auto">
              <a:xfrm>
                <a:off x="2969780" y="3896611"/>
                <a:ext cx="440909" cy="445728"/>
              </a:xfrm>
              <a:custGeom>
                <a:avLst/>
                <a:gdLst>
                  <a:gd name="T0" fmla="*/ 203 w 237"/>
                  <a:gd name="T1" fmla="*/ 95 h 240"/>
                  <a:gd name="T2" fmla="*/ 210 w 237"/>
                  <a:gd name="T3" fmla="*/ 53 h 240"/>
                  <a:gd name="T4" fmla="*/ 196 w 237"/>
                  <a:gd name="T5" fmla="*/ 30 h 240"/>
                  <a:gd name="T6" fmla="*/ 161 w 237"/>
                  <a:gd name="T7" fmla="*/ 42 h 240"/>
                  <a:gd name="T8" fmla="*/ 136 w 237"/>
                  <a:gd name="T9" fmla="*/ 7 h 240"/>
                  <a:gd name="T10" fmla="*/ 102 w 237"/>
                  <a:gd name="T11" fmla="*/ 7 h 240"/>
                  <a:gd name="T12" fmla="*/ 76 w 237"/>
                  <a:gd name="T13" fmla="*/ 42 h 240"/>
                  <a:gd name="T14" fmla="*/ 41 w 237"/>
                  <a:gd name="T15" fmla="*/ 29 h 240"/>
                  <a:gd name="T16" fmla="*/ 27 w 237"/>
                  <a:gd name="T17" fmla="*/ 52 h 240"/>
                  <a:gd name="T18" fmla="*/ 33 w 237"/>
                  <a:gd name="T19" fmla="*/ 95 h 240"/>
                  <a:gd name="T20" fmla="*/ 0 w 237"/>
                  <a:gd name="T21" fmla="*/ 111 h 240"/>
                  <a:gd name="T22" fmla="*/ 32 w 237"/>
                  <a:gd name="T23" fmla="*/ 144 h 240"/>
                  <a:gd name="T24" fmla="*/ 40 w 237"/>
                  <a:gd name="T25" fmla="*/ 164 h 240"/>
                  <a:gd name="T26" fmla="*/ 34 w 237"/>
                  <a:gd name="T27" fmla="*/ 205 h 240"/>
                  <a:gd name="T28" fmla="*/ 74 w 237"/>
                  <a:gd name="T29" fmla="*/ 198 h 240"/>
                  <a:gd name="T30" fmla="*/ 94 w 237"/>
                  <a:gd name="T31" fmla="*/ 206 h 240"/>
                  <a:gd name="T32" fmla="*/ 127 w 237"/>
                  <a:gd name="T33" fmla="*/ 240 h 240"/>
                  <a:gd name="T34" fmla="*/ 144 w 237"/>
                  <a:gd name="T35" fmla="*/ 206 h 240"/>
                  <a:gd name="T36" fmla="*/ 186 w 237"/>
                  <a:gd name="T37" fmla="*/ 212 h 240"/>
                  <a:gd name="T38" fmla="*/ 209 w 237"/>
                  <a:gd name="T39" fmla="*/ 198 h 240"/>
                  <a:gd name="T40" fmla="*/ 196 w 237"/>
                  <a:gd name="T41" fmla="*/ 163 h 240"/>
                  <a:gd name="T42" fmla="*/ 231 w 237"/>
                  <a:gd name="T43" fmla="*/ 138 h 240"/>
                  <a:gd name="T44" fmla="*/ 231 w 237"/>
                  <a:gd name="T45" fmla="*/ 104 h 240"/>
                  <a:gd name="T46" fmla="*/ 196 w 237"/>
                  <a:gd name="T47" fmla="*/ 143 h 240"/>
                  <a:gd name="T48" fmla="*/ 203 w 237"/>
                  <a:gd name="T49" fmla="*/ 192 h 240"/>
                  <a:gd name="T50" fmla="*/ 166 w 237"/>
                  <a:gd name="T51" fmla="*/ 192 h 240"/>
                  <a:gd name="T52" fmla="*/ 141 w 237"/>
                  <a:gd name="T53" fmla="*/ 198 h 240"/>
                  <a:gd name="T54" fmla="*/ 127 w 237"/>
                  <a:gd name="T55" fmla="*/ 232 h 240"/>
                  <a:gd name="T56" fmla="*/ 102 w 237"/>
                  <a:gd name="T57" fmla="*/ 204 h 240"/>
                  <a:gd name="T58" fmla="*/ 70 w 237"/>
                  <a:gd name="T59" fmla="*/ 191 h 240"/>
                  <a:gd name="T60" fmla="*/ 33 w 237"/>
                  <a:gd name="T61" fmla="*/ 192 h 240"/>
                  <a:gd name="T62" fmla="*/ 41 w 237"/>
                  <a:gd name="T63" fmla="*/ 143 h 240"/>
                  <a:gd name="T64" fmla="*/ 8 w 237"/>
                  <a:gd name="T65" fmla="*/ 111 h 240"/>
                  <a:gd name="T66" fmla="*/ 48 w 237"/>
                  <a:gd name="T67" fmla="*/ 81 h 240"/>
                  <a:gd name="T68" fmla="*/ 34 w 237"/>
                  <a:gd name="T69" fmla="*/ 48 h 240"/>
                  <a:gd name="T70" fmla="*/ 47 w 237"/>
                  <a:gd name="T71" fmla="*/ 35 h 240"/>
                  <a:gd name="T72" fmla="*/ 79 w 237"/>
                  <a:gd name="T73" fmla="*/ 49 h 240"/>
                  <a:gd name="T74" fmla="*/ 109 w 237"/>
                  <a:gd name="T75" fmla="*/ 9 h 240"/>
                  <a:gd name="T76" fmla="*/ 128 w 237"/>
                  <a:gd name="T77" fmla="*/ 9 h 240"/>
                  <a:gd name="T78" fmla="*/ 157 w 237"/>
                  <a:gd name="T79" fmla="*/ 50 h 240"/>
                  <a:gd name="T80" fmla="*/ 190 w 237"/>
                  <a:gd name="T81" fmla="*/ 36 h 240"/>
                  <a:gd name="T82" fmla="*/ 189 w 237"/>
                  <a:gd name="T83" fmla="*/ 73 h 240"/>
                  <a:gd name="T84" fmla="*/ 202 w 237"/>
                  <a:gd name="T85" fmla="*/ 104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37" h="240">
                    <a:moveTo>
                      <a:pt x="231" y="104"/>
                    </a:moveTo>
                    <a:cubicBezTo>
                      <a:pt x="205" y="96"/>
                      <a:pt x="205" y="96"/>
                      <a:pt x="205" y="96"/>
                    </a:cubicBezTo>
                    <a:cubicBezTo>
                      <a:pt x="204" y="96"/>
                      <a:pt x="204" y="96"/>
                      <a:pt x="203" y="95"/>
                    </a:cubicBezTo>
                    <a:cubicBezTo>
                      <a:pt x="196" y="78"/>
                      <a:pt x="196" y="78"/>
                      <a:pt x="196" y="78"/>
                    </a:cubicBezTo>
                    <a:cubicBezTo>
                      <a:pt x="196" y="78"/>
                      <a:pt x="196" y="77"/>
                      <a:pt x="196" y="77"/>
                    </a:cubicBezTo>
                    <a:cubicBezTo>
                      <a:pt x="210" y="53"/>
                      <a:pt x="210" y="53"/>
                      <a:pt x="210" y="53"/>
                    </a:cubicBezTo>
                    <a:cubicBezTo>
                      <a:pt x="212" y="50"/>
                      <a:pt x="212" y="46"/>
                      <a:pt x="209" y="43"/>
                    </a:cubicBezTo>
                    <a:cubicBezTo>
                      <a:pt x="209" y="43"/>
                      <a:pt x="206" y="39"/>
                      <a:pt x="203" y="36"/>
                    </a:cubicBezTo>
                    <a:cubicBezTo>
                      <a:pt x="200" y="33"/>
                      <a:pt x="196" y="30"/>
                      <a:pt x="196" y="30"/>
                    </a:cubicBezTo>
                    <a:cubicBezTo>
                      <a:pt x="193" y="28"/>
                      <a:pt x="189" y="27"/>
                      <a:pt x="186" y="29"/>
                    </a:cubicBezTo>
                    <a:cubicBezTo>
                      <a:pt x="162" y="42"/>
                      <a:pt x="162" y="42"/>
                      <a:pt x="162" y="42"/>
                    </a:cubicBezTo>
                    <a:cubicBezTo>
                      <a:pt x="162" y="42"/>
                      <a:pt x="161" y="43"/>
                      <a:pt x="161" y="42"/>
                    </a:cubicBezTo>
                    <a:cubicBezTo>
                      <a:pt x="144" y="35"/>
                      <a:pt x="144" y="35"/>
                      <a:pt x="144" y="35"/>
                    </a:cubicBezTo>
                    <a:cubicBezTo>
                      <a:pt x="143" y="35"/>
                      <a:pt x="143" y="35"/>
                      <a:pt x="143" y="34"/>
                    </a:cubicBezTo>
                    <a:cubicBezTo>
                      <a:pt x="136" y="7"/>
                      <a:pt x="136" y="7"/>
                      <a:pt x="136" y="7"/>
                    </a:cubicBezTo>
                    <a:cubicBezTo>
                      <a:pt x="135" y="4"/>
                      <a:pt x="132" y="0"/>
                      <a:pt x="128" y="0"/>
                    </a:cubicBezTo>
                    <a:cubicBezTo>
                      <a:pt x="109" y="0"/>
                      <a:pt x="109" y="0"/>
                      <a:pt x="109" y="0"/>
                    </a:cubicBezTo>
                    <a:cubicBezTo>
                      <a:pt x="105" y="0"/>
                      <a:pt x="102" y="4"/>
                      <a:pt x="102" y="7"/>
                    </a:cubicBezTo>
                    <a:cubicBezTo>
                      <a:pt x="94" y="34"/>
                      <a:pt x="94" y="34"/>
                      <a:pt x="94" y="34"/>
                    </a:cubicBezTo>
                    <a:cubicBezTo>
                      <a:pt x="94" y="34"/>
                      <a:pt x="94" y="35"/>
                      <a:pt x="93" y="35"/>
                    </a:cubicBezTo>
                    <a:cubicBezTo>
                      <a:pt x="76" y="42"/>
                      <a:pt x="76" y="42"/>
                      <a:pt x="76" y="42"/>
                    </a:cubicBezTo>
                    <a:cubicBezTo>
                      <a:pt x="76" y="42"/>
                      <a:pt x="75" y="42"/>
                      <a:pt x="75" y="42"/>
                    </a:cubicBezTo>
                    <a:cubicBezTo>
                      <a:pt x="51" y="28"/>
                      <a:pt x="51" y="28"/>
                      <a:pt x="51" y="28"/>
                    </a:cubicBezTo>
                    <a:cubicBezTo>
                      <a:pt x="48" y="27"/>
                      <a:pt x="44" y="27"/>
                      <a:pt x="41" y="29"/>
                    </a:cubicBezTo>
                    <a:cubicBezTo>
                      <a:pt x="41" y="29"/>
                      <a:pt x="37" y="33"/>
                      <a:pt x="34" y="36"/>
                    </a:cubicBezTo>
                    <a:cubicBezTo>
                      <a:pt x="31" y="39"/>
                      <a:pt x="28" y="43"/>
                      <a:pt x="28" y="43"/>
                    </a:cubicBezTo>
                    <a:cubicBezTo>
                      <a:pt x="25" y="46"/>
                      <a:pt x="25" y="49"/>
                      <a:pt x="27" y="52"/>
                    </a:cubicBezTo>
                    <a:cubicBezTo>
                      <a:pt x="40" y="76"/>
                      <a:pt x="40" y="76"/>
                      <a:pt x="40" y="76"/>
                    </a:cubicBezTo>
                    <a:cubicBezTo>
                      <a:pt x="40" y="77"/>
                      <a:pt x="40" y="77"/>
                      <a:pt x="40" y="78"/>
                    </a:cubicBezTo>
                    <a:cubicBezTo>
                      <a:pt x="33" y="95"/>
                      <a:pt x="33" y="95"/>
                      <a:pt x="33" y="95"/>
                    </a:cubicBezTo>
                    <a:cubicBezTo>
                      <a:pt x="33" y="95"/>
                      <a:pt x="32" y="96"/>
                      <a:pt x="32" y="96"/>
                    </a:cubicBezTo>
                    <a:cubicBezTo>
                      <a:pt x="6" y="103"/>
                      <a:pt x="6" y="103"/>
                      <a:pt x="6" y="103"/>
                    </a:cubicBezTo>
                    <a:cubicBezTo>
                      <a:pt x="2" y="104"/>
                      <a:pt x="0" y="107"/>
                      <a:pt x="0" y="111"/>
                    </a:cubicBezTo>
                    <a:cubicBezTo>
                      <a:pt x="0" y="130"/>
                      <a:pt x="0" y="130"/>
                      <a:pt x="0" y="130"/>
                    </a:cubicBezTo>
                    <a:cubicBezTo>
                      <a:pt x="0" y="133"/>
                      <a:pt x="2" y="136"/>
                      <a:pt x="5" y="137"/>
                    </a:cubicBezTo>
                    <a:cubicBezTo>
                      <a:pt x="32" y="144"/>
                      <a:pt x="32" y="144"/>
                      <a:pt x="32" y="144"/>
                    </a:cubicBezTo>
                    <a:cubicBezTo>
                      <a:pt x="32" y="144"/>
                      <a:pt x="33" y="145"/>
                      <a:pt x="33" y="146"/>
                    </a:cubicBezTo>
                    <a:cubicBezTo>
                      <a:pt x="40" y="163"/>
                      <a:pt x="40" y="163"/>
                      <a:pt x="40" y="163"/>
                    </a:cubicBezTo>
                    <a:cubicBezTo>
                      <a:pt x="40" y="163"/>
                      <a:pt x="40" y="164"/>
                      <a:pt x="40" y="164"/>
                    </a:cubicBezTo>
                    <a:cubicBezTo>
                      <a:pt x="26" y="188"/>
                      <a:pt x="26" y="188"/>
                      <a:pt x="26" y="188"/>
                    </a:cubicBezTo>
                    <a:cubicBezTo>
                      <a:pt x="25" y="191"/>
                      <a:pt x="25" y="195"/>
                      <a:pt x="27" y="197"/>
                    </a:cubicBezTo>
                    <a:cubicBezTo>
                      <a:pt x="27" y="197"/>
                      <a:pt x="31" y="201"/>
                      <a:pt x="34" y="205"/>
                    </a:cubicBezTo>
                    <a:cubicBezTo>
                      <a:pt x="37" y="207"/>
                      <a:pt x="41" y="211"/>
                      <a:pt x="41" y="211"/>
                    </a:cubicBezTo>
                    <a:cubicBezTo>
                      <a:pt x="43" y="213"/>
                      <a:pt x="48" y="213"/>
                      <a:pt x="50" y="212"/>
                    </a:cubicBezTo>
                    <a:cubicBezTo>
                      <a:pt x="74" y="198"/>
                      <a:pt x="74" y="198"/>
                      <a:pt x="74" y="198"/>
                    </a:cubicBezTo>
                    <a:cubicBezTo>
                      <a:pt x="74" y="198"/>
                      <a:pt x="75" y="198"/>
                      <a:pt x="76" y="198"/>
                    </a:cubicBezTo>
                    <a:cubicBezTo>
                      <a:pt x="93" y="205"/>
                      <a:pt x="93" y="205"/>
                      <a:pt x="93" y="205"/>
                    </a:cubicBezTo>
                    <a:cubicBezTo>
                      <a:pt x="93" y="206"/>
                      <a:pt x="94" y="206"/>
                      <a:pt x="94" y="206"/>
                    </a:cubicBezTo>
                    <a:cubicBezTo>
                      <a:pt x="101" y="234"/>
                      <a:pt x="101" y="234"/>
                      <a:pt x="101" y="234"/>
                    </a:cubicBezTo>
                    <a:cubicBezTo>
                      <a:pt x="102" y="237"/>
                      <a:pt x="105" y="240"/>
                      <a:pt x="109" y="240"/>
                    </a:cubicBezTo>
                    <a:cubicBezTo>
                      <a:pt x="127" y="240"/>
                      <a:pt x="127" y="240"/>
                      <a:pt x="127" y="240"/>
                    </a:cubicBezTo>
                    <a:cubicBezTo>
                      <a:pt x="131" y="240"/>
                      <a:pt x="134" y="237"/>
                      <a:pt x="135" y="234"/>
                    </a:cubicBezTo>
                    <a:cubicBezTo>
                      <a:pt x="142" y="207"/>
                      <a:pt x="142" y="207"/>
                      <a:pt x="142" y="207"/>
                    </a:cubicBezTo>
                    <a:cubicBezTo>
                      <a:pt x="142" y="206"/>
                      <a:pt x="143" y="206"/>
                      <a:pt x="144" y="206"/>
                    </a:cubicBezTo>
                    <a:cubicBezTo>
                      <a:pt x="161" y="198"/>
                      <a:pt x="161" y="198"/>
                      <a:pt x="161" y="198"/>
                    </a:cubicBezTo>
                    <a:cubicBezTo>
                      <a:pt x="161" y="198"/>
                      <a:pt x="162" y="198"/>
                      <a:pt x="162" y="198"/>
                    </a:cubicBezTo>
                    <a:cubicBezTo>
                      <a:pt x="186" y="212"/>
                      <a:pt x="186" y="212"/>
                      <a:pt x="186" y="212"/>
                    </a:cubicBezTo>
                    <a:cubicBezTo>
                      <a:pt x="189" y="214"/>
                      <a:pt x="193" y="213"/>
                      <a:pt x="195" y="211"/>
                    </a:cubicBezTo>
                    <a:cubicBezTo>
                      <a:pt x="195" y="211"/>
                      <a:pt x="199" y="208"/>
                      <a:pt x="202" y="205"/>
                    </a:cubicBezTo>
                    <a:cubicBezTo>
                      <a:pt x="205" y="202"/>
                      <a:pt x="209" y="198"/>
                      <a:pt x="209" y="198"/>
                    </a:cubicBezTo>
                    <a:cubicBezTo>
                      <a:pt x="211" y="195"/>
                      <a:pt x="211" y="191"/>
                      <a:pt x="210" y="188"/>
                    </a:cubicBezTo>
                    <a:cubicBezTo>
                      <a:pt x="196" y="164"/>
                      <a:pt x="196" y="164"/>
                      <a:pt x="196" y="164"/>
                    </a:cubicBezTo>
                    <a:cubicBezTo>
                      <a:pt x="196" y="164"/>
                      <a:pt x="196" y="163"/>
                      <a:pt x="196" y="163"/>
                    </a:cubicBezTo>
                    <a:cubicBezTo>
                      <a:pt x="203" y="146"/>
                      <a:pt x="203" y="146"/>
                      <a:pt x="203" y="146"/>
                    </a:cubicBezTo>
                    <a:cubicBezTo>
                      <a:pt x="203" y="145"/>
                      <a:pt x="204" y="145"/>
                      <a:pt x="204" y="145"/>
                    </a:cubicBezTo>
                    <a:cubicBezTo>
                      <a:pt x="231" y="138"/>
                      <a:pt x="231" y="138"/>
                      <a:pt x="231" y="138"/>
                    </a:cubicBezTo>
                    <a:cubicBezTo>
                      <a:pt x="234" y="137"/>
                      <a:pt x="237" y="134"/>
                      <a:pt x="237" y="130"/>
                    </a:cubicBezTo>
                    <a:cubicBezTo>
                      <a:pt x="237" y="111"/>
                      <a:pt x="237" y="111"/>
                      <a:pt x="237" y="111"/>
                    </a:cubicBezTo>
                    <a:cubicBezTo>
                      <a:pt x="237" y="108"/>
                      <a:pt x="234" y="104"/>
                      <a:pt x="231" y="104"/>
                    </a:cubicBezTo>
                    <a:close/>
                    <a:moveTo>
                      <a:pt x="229" y="130"/>
                    </a:moveTo>
                    <a:cubicBezTo>
                      <a:pt x="202" y="137"/>
                      <a:pt x="202" y="137"/>
                      <a:pt x="202" y="137"/>
                    </a:cubicBezTo>
                    <a:cubicBezTo>
                      <a:pt x="199" y="138"/>
                      <a:pt x="197" y="140"/>
                      <a:pt x="196" y="143"/>
                    </a:cubicBezTo>
                    <a:cubicBezTo>
                      <a:pt x="189" y="159"/>
                      <a:pt x="189" y="159"/>
                      <a:pt x="189" y="159"/>
                    </a:cubicBezTo>
                    <a:cubicBezTo>
                      <a:pt x="188" y="162"/>
                      <a:pt x="188" y="166"/>
                      <a:pt x="189" y="168"/>
                    </a:cubicBezTo>
                    <a:cubicBezTo>
                      <a:pt x="203" y="192"/>
                      <a:pt x="203" y="192"/>
                      <a:pt x="203" y="192"/>
                    </a:cubicBezTo>
                    <a:cubicBezTo>
                      <a:pt x="203" y="192"/>
                      <a:pt x="200" y="196"/>
                      <a:pt x="197" y="199"/>
                    </a:cubicBezTo>
                    <a:cubicBezTo>
                      <a:pt x="194" y="202"/>
                      <a:pt x="190" y="205"/>
                      <a:pt x="190" y="205"/>
                    </a:cubicBezTo>
                    <a:cubicBezTo>
                      <a:pt x="166" y="192"/>
                      <a:pt x="166" y="192"/>
                      <a:pt x="166" y="192"/>
                    </a:cubicBezTo>
                    <a:cubicBezTo>
                      <a:pt x="165" y="191"/>
                      <a:pt x="163" y="190"/>
                      <a:pt x="161" y="190"/>
                    </a:cubicBezTo>
                    <a:cubicBezTo>
                      <a:pt x="160" y="190"/>
                      <a:pt x="158" y="191"/>
                      <a:pt x="157" y="191"/>
                    </a:cubicBezTo>
                    <a:cubicBezTo>
                      <a:pt x="141" y="198"/>
                      <a:pt x="141" y="198"/>
                      <a:pt x="141" y="198"/>
                    </a:cubicBezTo>
                    <a:cubicBezTo>
                      <a:pt x="138" y="199"/>
                      <a:pt x="135" y="202"/>
                      <a:pt x="135" y="204"/>
                    </a:cubicBezTo>
                    <a:cubicBezTo>
                      <a:pt x="127" y="231"/>
                      <a:pt x="127" y="231"/>
                      <a:pt x="127" y="231"/>
                    </a:cubicBezTo>
                    <a:cubicBezTo>
                      <a:pt x="127" y="232"/>
                      <a:pt x="127" y="232"/>
                      <a:pt x="127" y="232"/>
                    </a:cubicBezTo>
                    <a:cubicBezTo>
                      <a:pt x="109" y="232"/>
                      <a:pt x="109" y="232"/>
                      <a:pt x="109" y="232"/>
                    </a:cubicBezTo>
                    <a:cubicBezTo>
                      <a:pt x="109" y="232"/>
                      <a:pt x="109" y="232"/>
                      <a:pt x="109" y="232"/>
                    </a:cubicBezTo>
                    <a:cubicBezTo>
                      <a:pt x="102" y="204"/>
                      <a:pt x="102" y="204"/>
                      <a:pt x="102" y="204"/>
                    </a:cubicBezTo>
                    <a:cubicBezTo>
                      <a:pt x="101" y="202"/>
                      <a:pt x="98" y="199"/>
                      <a:pt x="96" y="198"/>
                    </a:cubicBezTo>
                    <a:cubicBezTo>
                      <a:pt x="79" y="191"/>
                      <a:pt x="79" y="191"/>
                      <a:pt x="79" y="191"/>
                    </a:cubicBezTo>
                    <a:cubicBezTo>
                      <a:pt x="77" y="190"/>
                      <a:pt x="73" y="190"/>
                      <a:pt x="70" y="191"/>
                    </a:cubicBezTo>
                    <a:cubicBezTo>
                      <a:pt x="46" y="205"/>
                      <a:pt x="46" y="205"/>
                      <a:pt x="46" y="205"/>
                    </a:cubicBezTo>
                    <a:cubicBezTo>
                      <a:pt x="46" y="205"/>
                      <a:pt x="42" y="202"/>
                      <a:pt x="39" y="199"/>
                    </a:cubicBezTo>
                    <a:cubicBezTo>
                      <a:pt x="37" y="196"/>
                      <a:pt x="33" y="192"/>
                      <a:pt x="33" y="192"/>
                    </a:cubicBezTo>
                    <a:cubicBezTo>
                      <a:pt x="47" y="168"/>
                      <a:pt x="47" y="168"/>
                      <a:pt x="47" y="168"/>
                    </a:cubicBezTo>
                    <a:cubicBezTo>
                      <a:pt x="49" y="165"/>
                      <a:pt x="49" y="162"/>
                      <a:pt x="47" y="159"/>
                    </a:cubicBezTo>
                    <a:cubicBezTo>
                      <a:pt x="41" y="143"/>
                      <a:pt x="41" y="143"/>
                      <a:pt x="41" y="143"/>
                    </a:cubicBezTo>
                    <a:cubicBezTo>
                      <a:pt x="40" y="140"/>
                      <a:pt x="37" y="137"/>
                      <a:pt x="34" y="137"/>
                    </a:cubicBezTo>
                    <a:cubicBezTo>
                      <a:pt x="8" y="130"/>
                      <a:pt x="8" y="130"/>
                      <a:pt x="8" y="130"/>
                    </a:cubicBezTo>
                    <a:cubicBezTo>
                      <a:pt x="8" y="111"/>
                      <a:pt x="8" y="111"/>
                      <a:pt x="8" y="111"/>
                    </a:cubicBezTo>
                    <a:cubicBezTo>
                      <a:pt x="34" y="104"/>
                      <a:pt x="34" y="104"/>
                      <a:pt x="34" y="104"/>
                    </a:cubicBezTo>
                    <a:cubicBezTo>
                      <a:pt x="37" y="103"/>
                      <a:pt x="40" y="100"/>
                      <a:pt x="41" y="98"/>
                    </a:cubicBezTo>
                    <a:cubicBezTo>
                      <a:pt x="48" y="81"/>
                      <a:pt x="48" y="81"/>
                      <a:pt x="48" y="81"/>
                    </a:cubicBezTo>
                    <a:cubicBezTo>
                      <a:pt x="49" y="79"/>
                      <a:pt x="49" y="75"/>
                      <a:pt x="47" y="72"/>
                    </a:cubicBezTo>
                    <a:cubicBezTo>
                      <a:pt x="34" y="48"/>
                      <a:pt x="34" y="48"/>
                      <a:pt x="34" y="48"/>
                    </a:cubicBezTo>
                    <a:cubicBezTo>
                      <a:pt x="34" y="48"/>
                      <a:pt x="34" y="48"/>
                      <a:pt x="34" y="48"/>
                    </a:cubicBezTo>
                    <a:cubicBezTo>
                      <a:pt x="34" y="48"/>
                      <a:pt x="34" y="48"/>
                      <a:pt x="34" y="48"/>
                    </a:cubicBezTo>
                    <a:cubicBezTo>
                      <a:pt x="34" y="48"/>
                      <a:pt x="37" y="44"/>
                      <a:pt x="40" y="41"/>
                    </a:cubicBezTo>
                    <a:cubicBezTo>
                      <a:pt x="43" y="39"/>
                      <a:pt x="47" y="35"/>
                      <a:pt x="47" y="35"/>
                    </a:cubicBezTo>
                    <a:cubicBezTo>
                      <a:pt x="71" y="49"/>
                      <a:pt x="71" y="49"/>
                      <a:pt x="71" y="49"/>
                    </a:cubicBezTo>
                    <a:cubicBezTo>
                      <a:pt x="72" y="50"/>
                      <a:pt x="74" y="50"/>
                      <a:pt x="75" y="50"/>
                    </a:cubicBezTo>
                    <a:cubicBezTo>
                      <a:pt x="76" y="50"/>
                      <a:pt x="78" y="50"/>
                      <a:pt x="79" y="49"/>
                    </a:cubicBezTo>
                    <a:cubicBezTo>
                      <a:pt x="96" y="43"/>
                      <a:pt x="96" y="43"/>
                      <a:pt x="96" y="43"/>
                    </a:cubicBezTo>
                    <a:cubicBezTo>
                      <a:pt x="99" y="42"/>
                      <a:pt x="101" y="38"/>
                      <a:pt x="102" y="36"/>
                    </a:cubicBezTo>
                    <a:cubicBezTo>
                      <a:pt x="109" y="9"/>
                      <a:pt x="109" y="9"/>
                      <a:pt x="109" y="9"/>
                    </a:cubicBezTo>
                    <a:cubicBezTo>
                      <a:pt x="109" y="9"/>
                      <a:pt x="110" y="8"/>
                      <a:pt x="110" y="8"/>
                    </a:cubicBezTo>
                    <a:cubicBezTo>
                      <a:pt x="127" y="8"/>
                      <a:pt x="127" y="8"/>
                      <a:pt x="127" y="8"/>
                    </a:cubicBezTo>
                    <a:cubicBezTo>
                      <a:pt x="128" y="8"/>
                      <a:pt x="128" y="9"/>
                      <a:pt x="128" y="9"/>
                    </a:cubicBezTo>
                    <a:cubicBezTo>
                      <a:pt x="135" y="36"/>
                      <a:pt x="135" y="36"/>
                      <a:pt x="135" y="36"/>
                    </a:cubicBezTo>
                    <a:cubicBezTo>
                      <a:pt x="136" y="39"/>
                      <a:pt x="138" y="42"/>
                      <a:pt x="141" y="43"/>
                    </a:cubicBezTo>
                    <a:cubicBezTo>
                      <a:pt x="157" y="50"/>
                      <a:pt x="157" y="50"/>
                      <a:pt x="157" y="50"/>
                    </a:cubicBezTo>
                    <a:cubicBezTo>
                      <a:pt x="159" y="50"/>
                      <a:pt x="160" y="50"/>
                      <a:pt x="161" y="50"/>
                    </a:cubicBezTo>
                    <a:cubicBezTo>
                      <a:pt x="163" y="50"/>
                      <a:pt x="165" y="50"/>
                      <a:pt x="166" y="49"/>
                    </a:cubicBezTo>
                    <a:cubicBezTo>
                      <a:pt x="190" y="36"/>
                      <a:pt x="190" y="36"/>
                      <a:pt x="190" y="36"/>
                    </a:cubicBezTo>
                    <a:cubicBezTo>
                      <a:pt x="190" y="36"/>
                      <a:pt x="194" y="39"/>
                      <a:pt x="197" y="42"/>
                    </a:cubicBezTo>
                    <a:cubicBezTo>
                      <a:pt x="200" y="45"/>
                      <a:pt x="203" y="49"/>
                      <a:pt x="203" y="49"/>
                    </a:cubicBezTo>
                    <a:cubicBezTo>
                      <a:pt x="189" y="73"/>
                      <a:pt x="189" y="73"/>
                      <a:pt x="189" y="73"/>
                    </a:cubicBezTo>
                    <a:cubicBezTo>
                      <a:pt x="188" y="75"/>
                      <a:pt x="188" y="79"/>
                      <a:pt x="189" y="81"/>
                    </a:cubicBezTo>
                    <a:cubicBezTo>
                      <a:pt x="196" y="98"/>
                      <a:pt x="196" y="98"/>
                      <a:pt x="196" y="98"/>
                    </a:cubicBezTo>
                    <a:cubicBezTo>
                      <a:pt x="197" y="101"/>
                      <a:pt x="200" y="103"/>
                      <a:pt x="202" y="104"/>
                    </a:cubicBezTo>
                    <a:cubicBezTo>
                      <a:pt x="229" y="111"/>
                      <a:pt x="229" y="111"/>
                      <a:pt x="229" y="111"/>
                    </a:cubicBezTo>
                    <a:lnTo>
                      <a:pt x="229" y="130"/>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sz="1200"/>
              </a:p>
            </p:txBody>
          </p:sp>
        </p:grpSp>
      </p:grpSp>
      <p:grpSp>
        <p:nvGrpSpPr>
          <p:cNvPr id="24" name="Group 23">
            <a:extLst>
              <a:ext uri="{FF2B5EF4-FFF2-40B4-BE49-F238E27FC236}">
                <a16:creationId xmlns:a16="http://schemas.microsoft.com/office/drawing/2014/main" id="{5E0753F5-DB4D-9F42-B3AB-2F5DC4EE6690}"/>
              </a:ext>
            </a:extLst>
          </p:cNvPr>
          <p:cNvGrpSpPr/>
          <p:nvPr/>
        </p:nvGrpSpPr>
        <p:grpSpPr>
          <a:xfrm>
            <a:off x="4215542" y="1255487"/>
            <a:ext cx="4372777" cy="3044020"/>
            <a:chOff x="6673940" y="1407620"/>
            <a:chExt cx="6487961" cy="4472769"/>
          </a:xfrm>
        </p:grpSpPr>
        <p:grpSp>
          <p:nvGrpSpPr>
            <p:cNvPr id="25" name="Group 24">
              <a:extLst>
                <a:ext uri="{FF2B5EF4-FFF2-40B4-BE49-F238E27FC236}">
                  <a16:creationId xmlns:a16="http://schemas.microsoft.com/office/drawing/2014/main" id="{B2768B8A-0E76-EF4D-7C3E-4D6971EC1EA0}"/>
                </a:ext>
              </a:extLst>
            </p:cNvPr>
            <p:cNvGrpSpPr/>
            <p:nvPr/>
          </p:nvGrpSpPr>
          <p:grpSpPr>
            <a:xfrm>
              <a:off x="6673940" y="1407620"/>
              <a:ext cx="6487961" cy="4472769"/>
              <a:chOff x="1200528" y="1340821"/>
              <a:chExt cx="2472966" cy="1795568"/>
            </a:xfrm>
          </p:grpSpPr>
          <p:sp>
            <p:nvSpPr>
              <p:cNvPr id="28" name="Freeform: Shape 7">
                <a:extLst>
                  <a:ext uri="{FF2B5EF4-FFF2-40B4-BE49-F238E27FC236}">
                    <a16:creationId xmlns:a16="http://schemas.microsoft.com/office/drawing/2014/main" id="{310424A6-8B21-526C-0190-016BB59A660D}"/>
                  </a:ext>
                </a:extLst>
              </p:cNvPr>
              <p:cNvSpPr/>
              <p:nvPr/>
            </p:nvSpPr>
            <p:spPr>
              <a:xfrm>
                <a:off x="1257715" y="1340821"/>
                <a:ext cx="2415779" cy="1795568"/>
              </a:xfrm>
              <a:custGeom>
                <a:avLst/>
                <a:gdLst>
                  <a:gd name="connsiteX0" fmla="*/ 0 w 1565920"/>
                  <a:gd name="connsiteY0" fmla="*/ 0 h 2064111"/>
                  <a:gd name="connsiteX1" fmla="*/ 954733 w 1565920"/>
                  <a:gd name="connsiteY1" fmla="*/ 0 h 2064111"/>
                  <a:gd name="connsiteX2" fmla="*/ 954733 w 1565920"/>
                  <a:gd name="connsiteY2" fmla="*/ 356761 h 2064111"/>
                  <a:gd name="connsiteX3" fmla="*/ 954734 w 1565920"/>
                  <a:gd name="connsiteY3" fmla="*/ 356761 h 2064111"/>
                  <a:gd name="connsiteX4" fmla="*/ 954734 w 1565920"/>
                  <a:gd name="connsiteY4" fmla="*/ 440922 h 2064111"/>
                  <a:gd name="connsiteX5" fmla="*/ 1338276 w 1565920"/>
                  <a:gd name="connsiteY5" fmla="*/ 661482 h 2064111"/>
                  <a:gd name="connsiteX6" fmla="*/ 1565920 w 1565920"/>
                  <a:gd name="connsiteY6" fmla="*/ 530572 h 2064111"/>
                  <a:gd name="connsiteX7" fmla="*/ 1565920 w 1565920"/>
                  <a:gd name="connsiteY7" fmla="*/ 2064111 h 2064111"/>
                  <a:gd name="connsiteX8" fmla="*/ 0 w 1565920"/>
                  <a:gd name="connsiteY8" fmla="*/ 2064111 h 2064111"/>
                  <a:gd name="connsiteX0" fmla="*/ 0 w 1565920"/>
                  <a:gd name="connsiteY0" fmla="*/ 0 h 2064111"/>
                  <a:gd name="connsiteX1" fmla="*/ 954733 w 1565920"/>
                  <a:gd name="connsiteY1" fmla="*/ 0 h 2064111"/>
                  <a:gd name="connsiteX2" fmla="*/ 954733 w 1565920"/>
                  <a:gd name="connsiteY2" fmla="*/ 356761 h 2064111"/>
                  <a:gd name="connsiteX3" fmla="*/ 954734 w 1565920"/>
                  <a:gd name="connsiteY3" fmla="*/ 356761 h 2064111"/>
                  <a:gd name="connsiteX4" fmla="*/ 1338276 w 1565920"/>
                  <a:gd name="connsiteY4" fmla="*/ 661482 h 2064111"/>
                  <a:gd name="connsiteX5" fmla="*/ 1565920 w 1565920"/>
                  <a:gd name="connsiteY5" fmla="*/ 530572 h 2064111"/>
                  <a:gd name="connsiteX6" fmla="*/ 1565920 w 1565920"/>
                  <a:gd name="connsiteY6" fmla="*/ 2064111 h 2064111"/>
                  <a:gd name="connsiteX7" fmla="*/ 0 w 1565920"/>
                  <a:gd name="connsiteY7" fmla="*/ 2064111 h 2064111"/>
                  <a:gd name="connsiteX8" fmla="*/ 0 w 1565920"/>
                  <a:gd name="connsiteY8" fmla="*/ 0 h 2064111"/>
                  <a:gd name="connsiteX0" fmla="*/ 0 w 1565920"/>
                  <a:gd name="connsiteY0" fmla="*/ 0 h 2064111"/>
                  <a:gd name="connsiteX1" fmla="*/ 954733 w 1565920"/>
                  <a:gd name="connsiteY1" fmla="*/ 0 h 2064111"/>
                  <a:gd name="connsiteX2" fmla="*/ 954733 w 1565920"/>
                  <a:gd name="connsiteY2" fmla="*/ 356761 h 2064111"/>
                  <a:gd name="connsiteX3" fmla="*/ 1338276 w 1565920"/>
                  <a:gd name="connsiteY3" fmla="*/ 661482 h 2064111"/>
                  <a:gd name="connsiteX4" fmla="*/ 1565920 w 1565920"/>
                  <a:gd name="connsiteY4" fmla="*/ 530572 h 2064111"/>
                  <a:gd name="connsiteX5" fmla="*/ 1565920 w 1565920"/>
                  <a:gd name="connsiteY5" fmla="*/ 2064111 h 2064111"/>
                  <a:gd name="connsiteX6" fmla="*/ 0 w 1565920"/>
                  <a:gd name="connsiteY6" fmla="*/ 2064111 h 2064111"/>
                  <a:gd name="connsiteX7" fmla="*/ 0 w 1565920"/>
                  <a:gd name="connsiteY7" fmla="*/ 0 h 2064111"/>
                  <a:gd name="connsiteX0" fmla="*/ 0 w 1565920"/>
                  <a:gd name="connsiteY0" fmla="*/ 0 h 2064111"/>
                  <a:gd name="connsiteX1" fmla="*/ 954733 w 1565920"/>
                  <a:gd name="connsiteY1" fmla="*/ 0 h 2064111"/>
                  <a:gd name="connsiteX2" fmla="*/ 954733 w 1565920"/>
                  <a:gd name="connsiteY2" fmla="*/ 35676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5920 w 1565920"/>
                  <a:gd name="connsiteY2" fmla="*/ 530572 h 2064111"/>
                  <a:gd name="connsiteX3" fmla="*/ 1565920 w 1565920"/>
                  <a:gd name="connsiteY3" fmla="*/ 2064111 h 2064111"/>
                  <a:gd name="connsiteX4" fmla="*/ 0 w 1565920"/>
                  <a:gd name="connsiteY4" fmla="*/ 2064111 h 2064111"/>
                  <a:gd name="connsiteX5" fmla="*/ 0 w 1565920"/>
                  <a:gd name="connsiteY5" fmla="*/ 0 h 2064111"/>
                  <a:gd name="connsiteX0" fmla="*/ 0 w 1565920"/>
                  <a:gd name="connsiteY0" fmla="*/ 0 h 2064111"/>
                  <a:gd name="connsiteX1" fmla="*/ 954733 w 1565920"/>
                  <a:gd name="connsiteY1" fmla="*/ 0 h 2064111"/>
                  <a:gd name="connsiteX2" fmla="*/ 1160805 w 1565920"/>
                  <a:gd name="connsiteY2" fmla="*/ 176913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0855 w 1565920"/>
                  <a:gd name="connsiteY2" fmla="*/ 5308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7680 w 1565920"/>
                  <a:gd name="connsiteY2" fmla="*/ 1498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4505 w 1565920"/>
                  <a:gd name="connsiteY2" fmla="*/ 863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4505 w 1565920"/>
                  <a:gd name="connsiteY2" fmla="*/ 228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6886 w 1565920"/>
                  <a:gd name="connsiteY2" fmla="*/ 705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1648 w 1565920"/>
                  <a:gd name="connsiteY2" fmla="*/ 705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4030 w 1565920"/>
                  <a:gd name="connsiteY2" fmla="*/ 705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4030 w 1565920"/>
                  <a:gd name="connsiteY2" fmla="*/ 4670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93 h 2064204"/>
                  <a:gd name="connsiteX1" fmla="*/ 954733 w 1565920"/>
                  <a:gd name="connsiteY1" fmla="*/ 93 h 2064204"/>
                  <a:gd name="connsiteX2" fmla="*/ 1564030 w 1565920"/>
                  <a:gd name="connsiteY2" fmla="*/ 0 h 2064204"/>
                  <a:gd name="connsiteX3" fmla="*/ 1565920 w 1565920"/>
                  <a:gd name="connsiteY3" fmla="*/ 530665 h 2064204"/>
                  <a:gd name="connsiteX4" fmla="*/ 1565920 w 1565920"/>
                  <a:gd name="connsiteY4" fmla="*/ 2064204 h 2064204"/>
                  <a:gd name="connsiteX5" fmla="*/ 0 w 1565920"/>
                  <a:gd name="connsiteY5" fmla="*/ 2064204 h 2064204"/>
                  <a:gd name="connsiteX6" fmla="*/ 0 w 1565920"/>
                  <a:gd name="connsiteY6" fmla="*/ 93 h 206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65920" h="2064204">
                    <a:moveTo>
                      <a:pt x="0" y="93"/>
                    </a:moveTo>
                    <a:lnTo>
                      <a:pt x="954733" y="93"/>
                    </a:lnTo>
                    <a:lnTo>
                      <a:pt x="1564030" y="0"/>
                    </a:lnTo>
                    <a:cubicBezTo>
                      <a:pt x="1565718" y="159161"/>
                      <a:pt x="1564232" y="371504"/>
                      <a:pt x="1565920" y="530665"/>
                    </a:cubicBezTo>
                    <a:lnTo>
                      <a:pt x="1565920" y="2064204"/>
                    </a:lnTo>
                    <a:lnTo>
                      <a:pt x="0" y="2064204"/>
                    </a:lnTo>
                    <a:lnTo>
                      <a:pt x="0" y="93"/>
                    </a:lnTo>
                    <a:close/>
                  </a:path>
                </a:pathLst>
              </a:cu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9" name="Rectangle 28">
                <a:extLst>
                  <a:ext uri="{FF2B5EF4-FFF2-40B4-BE49-F238E27FC236}">
                    <a16:creationId xmlns:a16="http://schemas.microsoft.com/office/drawing/2014/main" id="{9EE247CF-DC86-8C60-FFE0-818C229C8793}"/>
                  </a:ext>
                </a:extLst>
              </p:cNvPr>
              <p:cNvSpPr/>
              <p:nvPr/>
            </p:nvSpPr>
            <p:spPr>
              <a:xfrm>
                <a:off x="1200528" y="1345154"/>
                <a:ext cx="46194" cy="1791235"/>
              </a:xfrm>
              <a:prstGeom prst="rect">
                <a:avLst/>
              </a:prstGeom>
              <a:solidFill>
                <a:srgbClr val="03669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srgbClr val="03669A"/>
                  </a:solidFill>
                </a:endParaRPr>
              </a:p>
            </p:txBody>
          </p:sp>
        </p:grpSp>
        <p:sp>
          <p:nvSpPr>
            <p:cNvPr id="26" name="TextBox 12">
              <a:extLst>
                <a:ext uri="{FF2B5EF4-FFF2-40B4-BE49-F238E27FC236}">
                  <a16:creationId xmlns:a16="http://schemas.microsoft.com/office/drawing/2014/main" id="{21C260E6-FD73-62E1-121B-3CE9A62CA5C0}"/>
                </a:ext>
              </a:extLst>
            </p:cNvPr>
            <p:cNvSpPr txBox="1"/>
            <p:nvPr/>
          </p:nvSpPr>
          <p:spPr>
            <a:xfrm>
              <a:off x="6859039" y="1408545"/>
              <a:ext cx="4589565" cy="36933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algn="l" defTabSz="457200" rtl="0" eaLnBrk="1" fontAlgn="auto" latinLnBrk="0" hangingPunct="1">
                <a:lnSpc>
                  <a:spcPct val="100000"/>
                </a:lnSpc>
                <a:spcBef>
                  <a:spcPts val="0"/>
                </a:spcBef>
                <a:spcAft>
                  <a:spcPts val="0"/>
                </a:spcAft>
                <a:buClrTx/>
                <a:buSzTx/>
                <a:tabLst/>
                <a:defRPr/>
              </a:pPr>
              <a:endParaRPr kumimoji="0" lang="en-US" sz="1800" b="0" i="0" u="none" strike="noStrike" kern="1200" cap="none" spc="0" normalizeH="0" baseline="0" noProof="0">
                <a:ln>
                  <a:noFill/>
                </a:ln>
                <a:solidFill>
                  <a:srgbClr val="3C3D3E"/>
                </a:solidFill>
                <a:effectLst/>
                <a:uLnTx/>
                <a:uFillTx/>
                <a:ea typeface="+mn-ea"/>
                <a:cs typeface="+mn-cs"/>
              </a:endParaRPr>
            </a:p>
          </p:txBody>
        </p:sp>
        <p:sp>
          <p:nvSpPr>
            <p:cNvPr id="27" name="TextBox 62">
              <a:extLst>
                <a:ext uri="{FF2B5EF4-FFF2-40B4-BE49-F238E27FC236}">
                  <a16:creationId xmlns:a16="http://schemas.microsoft.com/office/drawing/2014/main" id="{AD9693BA-F241-4F97-6F68-9EF3CD9C94B3}"/>
                </a:ext>
              </a:extLst>
            </p:cNvPr>
            <p:cNvSpPr txBox="1"/>
            <p:nvPr/>
          </p:nvSpPr>
          <p:spPr>
            <a:xfrm>
              <a:off x="6956512" y="1528277"/>
              <a:ext cx="6072847" cy="420578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rgbClr val="03669A"/>
                  </a:solidFill>
                </a:rPr>
                <a:t>THE CASE </a:t>
              </a:r>
              <a:r>
                <a:rPr lang="en-US" sz="1200" dirty="0"/>
                <a:t>- Clear, compelling, </a:t>
              </a:r>
              <a:r>
                <a:rPr lang="en-US" sz="1200" b="1" dirty="0"/>
                <a:t>simple, mission-focused funding priorities</a:t>
              </a:r>
              <a:r>
                <a:rPr lang="en-US" sz="1200" dirty="0"/>
                <a:t> that are well understood by both staff and donors</a:t>
              </a:r>
            </a:p>
            <a:p>
              <a:endParaRPr lang="en-US" sz="1200" dirty="0"/>
            </a:p>
            <a:p>
              <a:r>
                <a:rPr lang="en-US" sz="1200" b="1" dirty="0">
                  <a:solidFill>
                    <a:srgbClr val="03669A"/>
                  </a:solidFill>
                </a:rPr>
                <a:t>LEADERSHIP</a:t>
              </a:r>
              <a:r>
                <a:rPr lang="en-US" sz="1200" b="1" dirty="0">
                  <a:solidFill>
                    <a:srgbClr val="0082CC"/>
                  </a:solidFill>
                </a:rPr>
                <a:t> </a:t>
              </a:r>
              <a:r>
                <a:rPr lang="en-US" sz="1200" dirty="0"/>
                <a:t>– Staff and Board members </a:t>
              </a:r>
              <a:r>
                <a:rPr lang="en-US" sz="1200" b="1" dirty="0"/>
                <a:t>are involved in fundraising on a regular basis</a:t>
              </a:r>
            </a:p>
            <a:p>
              <a:endParaRPr lang="en-US" sz="1200" dirty="0">
                <a:solidFill>
                  <a:srgbClr val="03669A"/>
                </a:solidFill>
              </a:endParaRPr>
            </a:p>
            <a:p>
              <a:r>
                <a:rPr lang="en-US" sz="1200" b="1" dirty="0">
                  <a:solidFill>
                    <a:srgbClr val="03669A"/>
                  </a:solidFill>
                </a:rPr>
                <a:t>DONOR ENGAGEMENT </a:t>
              </a:r>
              <a:r>
                <a:rPr lang="en-US" sz="1200" dirty="0"/>
                <a:t>–  Donor strategies are donor-centered and data-driven. </a:t>
              </a:r>
              <a:r>
                <a:rPr lang="en-US" sz="1200" b="1" dirty="0"/>
                <a:t>Deliberate engagement with clear relationship management </a:t>
              </a:r>
              <a:r>
                <a:rPr lang="en-US" sz="1200" dirty="0"/>
                <a:t>within the organization</a:t>
              </a:r>
            </a:p>
            <a:p>
              <a:endParaRPr lang="en-US" sz="1200" dirty="0"/>
            </a:p>
            <a:p>
              <a:r>
                <a:rPr lang="en-US" sz="1200" b="1" dirty="0">
                  <a:solidFill>
                    <a:srgbClr val="03669A"/>
                  </a:solidFill>
                </a:rPr>
                <a:t>SYSTEMS</a:t>
              </a:r>
              <a:r>
                <a:rPr lang="en-US" sz="1200" b="1" dirty="0"/>
                <a:t> </a:t>
              </a:r>
              <a:r>
                <a:rPr lang="en-US" sz="1200" dirty="0"/>
                <a:t>– Data is utilized to </a:t>
              </a:r>
              <a:r>
                <a:rPr lang="en-US" sz="1200" b="1" dirty="0"/>
                <a:t>prioritize donor engagement, guide activity and drive momentum</a:t>
              </a:r>
              <a:endParaRPr lang="en-US" sz="1200" dirty="0"/>
            </a:p>
            <a:p>
              <a:endParaRPr lang="en-US" sz="1200" dirty="0"/>
            </a:p>
            <a:p>
              <a:r>
                <a:rPr lang="en-US" sz="1200" dirty="0"/>
                <a:t>If it doesn’t represent strategy and if you can’t track it consistently – don’t waste time collecting it</a:t>
              </a:r>
            </a:p>
          </p:txBody>
        </p:sp>
      </p:grpSp>
      <p:sp>
        <p:nvSpPr>
          <p:cNvPr id="30" name="Title 1">
            <a:extLst>
              <a:ext uri="{FF2B5EF4-FFF2-40B4-BE49-F238E27FC236}">
                <a16:creationId xmlns:a16="http://schemas.microsoft.com/office/drawing/2014/main" id="{19B60812-4533-C925-CBCD-7DAFF0967EE0}"/>
              </a:ext>
            </a:extLst>
          </p:cNvPr>
          <p:cNvSpPr>
            <a:spLocks noGrp="1"/>
          </p:cNvSpPr>
          <p:nvPr/>
        </p:nvSpPr>
        <p:spPr>
          <a:xfrm>
            <a:off x="-1524000" y="811500"/>
            <a:ext cx="12192000" cy="799920"/>
          </a:xfrm>
          <a:prstGeom prst="rect">
            <a:avLst/>
          </a:prstGeom>
        </p:spPr>
        <p:txBody>
          <a:bodyPr>
            <a:noAutofit/>
          </a:bodyPr>
          <a:lstStyle>
            <a:lvl1pPr algn="l" defTabSz="685800" rtl="0" eaLnBrk="1" latinLnBrk="0" hangingPunct="1">
              <a:lnSpc>
                <a:spcPct val="90000"/>
              </a:lnSpc>
              <a:spcBef>
                <a:spcPct val="0"/>
              </a:spcBef>
              <a:buNone/>
              <a:defRPr sz="3300" kern="1200">
                <a:solidFill>
                  <a:schemeClr val="bg2">
                    <a:lumMod val="25000"/>
                  </a:schemeClr>
                </a:solidFill>
                <a:latin typeface="Gotham Medium" panose="02000604030000020004" pitchFamily="2" charset="0"/>
                <a:ea typeface="+mj-ea"/>
                <a:cs typeface="+mj-cs"/>
              </a:defRPr>
            </a:lvl1pPr>
          </a:lstStyle>
          <a:p>
            <a:pPr algn="ctr"/>
            <a:r>
              <a:rPr lang="en-US" sz="2000">
                <a:solidFill>
                  <a:srgbClr val="03669A"/>
                </a:solidFill>
              </a:rPr>
              <a:t>STRATEGIC, DELIBERATE DONOR ENGAGEMENT</a:t>
            </a:r>
            <a:endParaRPr lang="en-US" sz="2800">
              <a:solidFill>
                <a:srgbClr val="03669A"/>
              </a:solidFill>
              <a:latin typeface="+mn-lt"/>
            </a:endParaRPr>
          </a:p>
        </p:txBody>
      </p:sp>
      <p:sp>
        <p:nvSpPr>
          <p:cNvPr id="31" name="Oval 30">
            <a:extLst>
              <a:ext uri="{FF2B5EF4-FFF2-40B4-BE49-F238E27FC236}">
                <a16:creationId xmlns:a16="http://schemas.microsoft.com/office/drawing/2014/main" id="{983EDCCF-14E5-3DAC-5B02-F56AC7E33B4E}"/>
              </a:ext>
            </a:extLst>
          </p:cNvPr>
          <p:cNvSpPr/>
          <p:nvPr/>
        </p:nvSpPr>
        <p:spPr>
          <a:xfrm rot="5400000">
            <a:off x="8302117" y="907993"/>
            <a:ext cx="572399" cy="573938"/>
          </a:xfrm>
          <a:prstGeom prst="ellipse">
            <a:avLst/>
          </a:prstGeom>
          <a:solidFill>
            <a:srgbClr val="03669A"/>
          </a:solidFill>
          <a:ln w="15875">
            <a:solidFill>
              <a:srgbClr val="03669A"/>
            </a:solidFill>
          </a:ln>
          <a:effectLst>
            <a:outerShdw blurRad="50800" dist="38100" dir="8100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2" name="Picture 31" descr="Icon&#10;&#10;Description automatically generated">
            <a:extLst>
              <a:ext uri="{FF2B5EF4-FFF2-40B4-BE49-F238E27FC236}">
                <a16:creationId xmlns:a16="http://schemas.microsoft.com/office/drawing/2014/main" id="{0543DF32-72DE-EF19-C65C-2439310026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06949" y="998660"/>
            <a:ext cx="401611" cy="401611"/>
          </a:xfrm>
          <a:prstGeom prst="rect">
            <a:avLst/>
          </a:prstGeom>
        </p:spPr>
      </p:pic>
    </p:spTree>
    <p:extLst>
      <p:ext uri="{BB962C8B-B14F-4D97-AF65-F5344CB8AC3E}">
        <p14:creationId xmlns:p14="http://schemas.microsoft.com/office/powerpoint/2010/main" val="28962930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descr="A picture containing text&#10;&#10;Description automatically generated">
            <a:extLst>
              <a:ext uri="{FF2B5EF4-FFF2-40B4-BE49-F238E27FC236}">
                <a16:creationId xmlns:a16="http://schemas.microsoft.com/office/drawing/2014/main" id="{27E54444-268D-B516-FD0F-338AA63E71D3}"/>
              </a:ext>
            </a:extLst>
          </p:cNvPr>
          <p:cNvPicPr>
            <a:picLocks noChangeAspect="1"/>
          </p:cNvPicPr>
          <p:nvPr/>
        </p:nvPicPr>
        <p:blipFill>
          <a:blip r:embed="rId2"/>
          <a:stretch>
            <a:fillRect/>
          </a:stretch>
        </p:blipFill>
        <p:spPr>
          <a:xfrm>
            <a:off x="8589341" y="3885878"/>
            <a:ext cx="476109" cy="474154"/>
          </a:xfrm>
          <a:prstGeom prst="rect">
            <a:avLst/>
          </a:prstGeom>
        </p:spPr>
      </p:pic>
      <p:sp>
        <p:nvSpPr>
          <p:cNvPr id="43" name="Title 1">
            <a:extLst>
              <a:ext uri="{FF2B5EF4-FFF2-40B4-BE49-F238E27FC236}">
                <a16:creationId xmlns:a16="http://schemas.microsoft.com/office/drawing/2014/main" id="{1DAB353C-E40C-B8A0-839D-DEE68F586170}"/>
              </a:ext>
            </a:extLst>
          </p:cNvPr>
          <p:cNvSpPr>
            <a:spLocks noGrp="1"/>
          </p:cNvSpPr>
          <p:nvPr>
            <p:ph type="title"/>
          </p:nvPr>
        </p:nvSpPr>
        <p:spPr>
          <a:xfrm>
            <a:off x="-1524000" y="837977"/>
            <a:ext cx="12192000" cy="799920"/>
          </a:xfrm>
        </p:spPr>
        <p:txBody>
          <a:bodyPr>
            <a:noAutofit/>
          </a:bodyPr>
          <a:lstStyle/>
          <a:p>
            <a:pPr algn="ctr"/>
            <a:r>
              <a:rPr lang="en-US" sz="2000">
                <a:solidFill>
                  <a:srgbClr val="03669A"/>
                </a:solidFill>
                <a:latin typeface="+mn-lt"/>
              </a:rPr>
              <a:t>KEY TAKEAWAYS</a:t>
            </a:r>
          </a:p>
        </p:txBody>
      </p:sp>
      <p:grpSp>
        <p:nvGrpSpPr>
          <p:cNvPr id="35" name="Group 34">
            <a:extLst>
              <a:ext uri="{FF2B5EF4-FFF2-40B4-BE49-F238E27FC236}">
                <a16:creationId xmlns:a16="http://schemas.microsoft.com/office/drawing/2014/main" id="{8DFC79B8-1EE0-20DC-83B2-72A0590BB0FE}"/>
              </a:ext>
            </a:extLst>
          </p:cNvPr>
          <p:cNvGrpSpPr/>
          <p:nvPr/>
        </p:nvGrpSpPr>
        <p:grpSpPr>
          <a:xfrm>
            <a:off x="189991" y="1057831"/>
            <a:ext cx="8611661" cy="2898648"/>
            <a:chOff x="217423" y="1222424"/>
            <a:chExt cx="8611661" cy="2895239"/>
          </a:xfrm>
        </p:grpSpPr>
        <p:grpSp>
          <p:nvGrpSpPr>
            <p:cNvPr id="2" name="Group 1">
              <a:extLst>
                <a:ext uri="{FF2B5EF4-FFF2-40B4-BE49-F238E27FC236}">
                  <a16:creationId xmlns:a16="http://schemas.microsoft.com/office/drawing/2014/main" id="{D62D9EB2-77A4-FBBB-CB08-935654FC955A}"/>
                </a:ext>
              </a:extLst>
            </p:cNvPr>
            <p:cNvGrpSpPr/>
            <p:nvPr/>
          </p:nvGrpSpPr>
          <p:grpSpPr>
            <a:xfrm>
              <a:off x="217423" y="1513103"/>
              <a:ext cx="8371918" cy="2604560"/>
              <a:chOff x="879705" y="1083708"/>
              <a:chExt cx="10317155" cy="5130584"/>
            </a:xfrm>
          </p:grpSpPr>
          <p:grpSp>
            <p:nvGrpSpPr>
              <p:cNvPr id="3" name="Group 2">
                <a:extLst>
                  <a:ext uri="{FF2B5EF4-FFF2-40B4-BE49-F238E27FC236}">
                    <a16:creationId xmlns:a16="http://schemas.microsoft.com/office/drawing/2014/main" id="{DC5CD1EF-66F1-7F40-C970-3D2E8C67E7C6}"/>
                  </a:ext>
                </a:extLst>
              </p:cNvPr>
              <p:cNvGrpSpPr/>
              <p:nvPr/>
            </p:nvGrpSpPr>
            <p:grpSpPr>
              <a:xfrm>
                <a:off x="879705" y="1083708"/>
                <a:ext cx="10317155" cy="1336516"/>
                <a:chOff x="928785" y="2010893"/>
                <a:chExt cx="10317155" cy="1336516"/>
              </a:xfrm>
            </p:grpSpPr>
            <p:sp>
              <p:nvSpPr>
                <p:cNvPr id="24" name="Freeform: Shape 78">
                  <a:extLst>
                    <a:ext uri="{FF2B5EF4-FFF2-40B4-BE49-F238E27FC236}">
                      <a16:creationId xmlns:a16="http://schemas.microsoft.com/office/drawing/2014/main" id="{1431AA63-0E83-776C-1925-998ADE6CA87A}"/>
                    </a:ext>
                  </a:extLst>
                </p:cNvPr>
                <p:cNvSpPr/>
                <p:nvPr/>
              </p:nvSpPr>
              <p:spPr>
                <a:xfrm>
                  <a:off x="1032163" y="2010893"/>
                  <a:ext cx="10213777" cy="1336516"/>
                </a:xfrm>
                <a:custGeom>
                  <a:avLst/>
                  <a:gdLst>
                    <a:gd name="connsiteX0" fmla="*/ 0 w 1565920"/>
                    <a:gd name="connsiteY0" fmla="*/ 0 h 2064111"/>
                    <a:gd name="connsiteX1" fmla="*/ 954733 w 1565920"/>
                    <a:gd name="connsiteY1" fmla="*/ 0 h 2064111"/>
                    <a:gd name="connsiteX2" fmla="*/ 954733 w 1565920"/>
                    <a:gd name="connsiteY2" fmla="*/ 356761 h 2064111"/>
                    <a:gd name="connsiteX3" fmla="*/ 954734 w 1565920"/>
                    <a:gd name="connsiteY3" fmla="*/ 356761 h 2064111"/>
                    <a:gd name="connsiteX4" fmla="*/ 954734 w 1565920"/>
                    <a:gd name="connsiteY4" fmla="*/ 440922 h 2064111"/>
                    <a:gd name="connsiteX5" fmla="*/ 1338276 w 1565920"/>
                    <a:gd name="connsiteY5" fmla="*/ 661482 h 2064111"/>
                    <a:gd name="connsiteX6" fmla="*/ 1565920 w 1565920"/>
                    <a:gd name="connsiteY6" fmla="*/ 530572 h 2064111"/>
                    <a:gd name="connsiteX7" fmla="*/ 1565920 w 1565920"/>
                    <a:gd name="connsiteY7" fmla="*/ 2064111 h 2064111"/>
                    <a:gd name="connsiteX8" fmla="*/ 0 w 1565920"/>
                    <a:gd name="connsiteY8" fmla="*/ 2064111 h 2064111"/>
                    <a:gd name="connsiteX0" fmla="*/ 0 w 1565920"/>
                    <a:gd name="connsiteY0" fmla="*/ 0 h 2064111"/>
                    <a:gd name="connsiteX1" fmla="*/ 954733 w 1565920"/>
                    <a:gd name="connsiteY1" fmla="*/ 0 h 2064111"/>
                    <a:gd name="connsiteX2" fmla="*/ 954733 w 1565920"/>
                    <a:gd name="connsiteY2" fmla="*/ 356761 h 2064111"/>
                    <a:gd name="connsiteX3" fmla="*/ 954734 w 1565920"/>
                    <a:gd name="connsiteY3" fmla="*/ 356761 h 2064111"/>
                    <a:gd name="connsiteX4" fmla="*/ 1338276 w 1565920"/>
                    <a:gd name="connsiteY4" fmla="*/ 661482 h 2064111"/>
                    <a:gd name="connsiteX5" fmla="*/ 1565920 w 1565920"/>
                    <a:gd name="connsiteY5" fmla="*/ 530572 h 2064111"/>
                    <a:gd name="connsiteX6" fmla="*/ 1565920 w 1565920"/>
                    <a:gd name="connsiteY6" fmla="*/ 2064111 h 2064111"/>
                    <a:gd name="connsiteX7" fmla="*/ 0 w 1565920"/>
                    <a:gd name="connsiteY7" fmla="*/ 2064111 h 2064111"/>
                    <a:gd name="connsiteX8" fmla="*/ 0 w 1565920"/>
                    <a:gd name="connsiteY8" fmla="*/ 0 h 2064111"/>
                    <a:gd name="connsiteX0" fmla="*/ 0 w 1565920"/>
                    <a:gd name="connsiteY0" fmla="*/ 0 h 2064111"/>
                    <a:gd name="connsiteX1" fmla="*/ 954733 w 1565920"/>
                    <a:gd name="connsiteY1" fmla="*/ 0 h 2064111"/>
                    <a:gd name="connsiteX2" fmla="*/ 954733 w 1565920"/>
                    <a:gd name="connsiteY2" fmla="*/ 356761 h 2064111"/>
                    <a:gd name="connsiteX3" fmla="*/ 1338276 w 1565920"/>
                    <a:gd name="connsiteY3" fmla="*/ 661482 h 2064111"/>
                    <a:gd name="connsiteX4" fmla="*/ 1565920 w 1565920"/>
                    <a:gd name="connsiteY4" fmla="*/ 530572 h 2064111"/>
                    <a:gd name="connsiteX5" fmla="*/ 1565920 w 1565920"/>
                    <a:gd name="connsiteY5" fmla="*/ 2064111 h 2064111"/>
                    <a:gd name="connsiteX6" fmla="*/ 0 w 1565920"/>
                    <a:gd name="connsiteY6" fmla="*/ 2064111 h 2064111"/>
                    <a:gd name="connsiteX7" fmla="*/ 0 w 1565920"/>
                    <a:gd name="connsiteY7" fmla="*/ 0 h 2064111"/>
                    <a:gd name="connsiteX0" fmla="*/ 0 w 1565920"/>
                    <a:gd name="connsiteY0" fmla="*/ 0 h 2064111"/>
                    <a:gd name="connsiteX1" fmla="*/ 954733 w 1565920"/>
                    <a:gd name="connsiteY1" fmla="*/ 0 h 2064111"/>
                    <a:gd name="connsiteX2" fmla="*/ 954733 w 1565920"/>
                    <a:gd name="connsiteY2" fmla="*/ 35676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5920 w 1565920"/>
                    <a:gd name="connsiteY2" fmla="*/ 530572 h 2064111"/>
                    <a:gd name="connsiteX3" fmla="*/ 1565920 w 1565920"/>
                    <a:gd name="connsiteY3" fmla="*/ 2064111 h 2064111"/>
                    <a:gd name="connsiteX4" fmla="*/ 0 w 1565920"/>
                    <a:gd name="connsiteY4" fmla="*/ 2064111 h 2064111"/>
                    <a:gd name="connsiteX5" fmla="*/ 0 w 1565920"/>
                    <a:gd name="connsiteY5" fmla="*/ 0 h 2064111"/>
                    <a:gd name="connsiteX0" fmla="*/ 0 w 1565920"/>
                    <a:gd name="connsiteY0" fmla="*/ 0 h 2064111"/>
                    <a:gd name="connsiteX1" fmla="*/ 954733 w 1565920"/>
                    <a:gd name="connsiteY1" fmla="*/ 0 h 2064111"/>
                    <a:gd name="connsiteX2" fmla="*/ 1160805 w 1565920"/>
                    <a:gd name="connsiteY2" fmla="*/ 176913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0855 w 1565920"/>
                    <a:gd name="connsiteY2" fmla="*/ 5308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7680 w 1565920"/>
                    <a:gd name="connsiteY2" fmla="*/ 1498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4505 w 1565920"/>
                    <a:gd name="connsiteY2" fmla="*/ 863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4505 w 1565920"/>
                    <a:gd name="connsiteY2" fmla="*/ 228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6886 w 1565920"/>
                    <a:gd name="connsiteY2" fmla="*/ 705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1648 w 1565920"/>
                    <a:gd name="connsiteY2" fmla="*/ 705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4030 w 1565920"/>
                    <a:gd name="connsiteY2" fmla="*/ 705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4030 w 1565920"/>
                    <a:gd name="connsiteY2" fmla="*/ 4670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93 h 2064204"/>
                    <a:gd name="connsiteX1" fmla="*/ 954733 w 1565920"/>
                    <a:gd name="connsiteY1" fmla="*/ 93 h 2064204"/>
                    <a:gd name="connsiteX2" fmla="*/ 1564030 w 1565920"/>
                    <a:gd name="connsiteY2" fmla="*/ 0 h 2064204"/>
                    <a:gd name="connsiteX3" fmla="*/ 1565920 w 1565920"/>
                    <a:gd name="connsiteY3" fmla="*/ 530665 h 2064204"/>
                    <a:gd name="connsiteX4" fmla="*/ 1565920 w 1565920"/>
                    <a:gd name="connsiteY4" fmla="*/ 2064204 h 2064204"/>
                    <a:gd name="connsiteX5" fmla="*/ 0 w 1565920"/>
                    <a:gd name="connsiteY5" fmla="*/ 2064204 h 2064204"/>
                    <a:gd name="connsiteX6" fmla="*/ 0 w 1565920"/>
                    <a:gd name="connsiteY6" fmla="*/ 93 h 206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65920" h="2064204">
                      <a:moveTo>
                        <a:pt x="0" y="93"/>
                      </a:moveTo>
                      <a:lnTo>
                        <a:pt x="954733" y="93"/>
                      </a:lnTo>
                      <a:lnTo>
                        <a:pt x="1564030" y="0"/>
                      </a:lnTo>
                      <a:cubicBezTo>
                        <a:pt x="1565718" y="159161"/>
                        <a:pt x="1564232" y="371504"/>
                        <a:pt x="1565920" y="530665"/>
                      </a:cubicBezTo>
                      <a:lnTo>
                        <a:pt x="1565920" y="2064204"/>
                      </a:lnTo>
                      <a:lnTo>
                        <a:pt x="0" y="2064204"/>
                      </a:lnTo>
                      <a:lnTo>
                        <a:pt x="0" y="93"/>
                      </a:lnTo>
                      <a:close/>
                    </a:path>
                  </a:pathLst>
                </a:cu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Rectangle 24">
                  <a:extLst>
                    <a:ext uri="{FF2B5EF4-FFF2-40B4-BE49-F238E27FC236}">
                      <a16:creationId xmlns:a16="http://schemas.microsoft.com/office/drawing/2014/main" id="{258406C2-57F6-0282-8F3D-D7E2EDA05BFB}"/>
                    </a:ext>
                  </a:extLst>
                </p:cNvPr>
                <p:cNvSpPr/>
                <p:nvPr/>
              </p:nvSpPr>
              <p:spPr>
                <a:xfrm>
                  <a:off x="928785" y="2011039"/>
                  <a:ext cx="95328" cy="1336370"/>
                </a:xfrm>
                <a:prstGeom prst="rect">
                  <a:avLst/>
                </a:prstGeom>
                <a:solidFill>
                  <a:srgbClr val="03669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3669A"/>
                    </a:solidFill>
                  </a:endParaRPr>
                </a:p>
              </p:txBody>
            </p:sp>
            <p:sp>
              <p:nvSpPr>
                <p:cNvPr id="27" name="TextBox 26">
                  <a:extLst>
                    <a:ext uri="{FF2B5EF4-FFF2-40B4-BE49-F238E27FC236}">
                      <a16:creationId xmlns:a16="http://schemas.microsoft.com/office/drawing/2014/main" id="{3AA849FC-C4BC-EFAB-7291-43988B20FE4E}"/>
                    </a:ext>
                  </a:extLst>
                </p:cNvPr>
                <p:cNvSpPr txBox="1"/>
                <p:nvPr/>
              </p:nvSpPr>
              <p:spPr>
                <a:xfrm>
                  <a:off x="1084388" y="2387225"/>
                  <a:ext cx="9579852" cy="605561"/>
                </a:xfrm>
                <a:prstGeom prst="rect">
                  <a:avLst/>
                </a:prstGeom>
                <a:noFill/>
              </p:spPr>
              <p:txBody>
                <a:bodyPr wrap="square">
                  <a:spAutoFit/>
                </a:bodyPr>
                <a:lstStyle/>
                <a:p>
                  <a:pPr indent="-342900">
                    <a:buClr>
                      <a:schemeClr val="tx1"/>
                    </a:buClr>
                  </a:pPr>
                  <a:r>
                    <a:rPr lang="en-US" sz="1400" b="1" dirty="0">
                      <a:cs typeface="Calibri Light"/>
                    </a:rPr>
                    <a:t>Major gifts are increasing</a:t>
                  </a:r>
                  <a:r>
                    <a:rPr lang="en-US" sz="1400" dirty="0">
                      <a:cs typeface="Calibri Light"/>
                    </a:rPr>
                    <a:t>, including gifts at the $1M+ level and greater</a:t>
                  </a:r>
                </a:p>
              </p:txBody>
            </p:sp>
          </p:grpSp>
          <p:grpSp>
            <p:nvGrpSpPr>
              <p:cNvPr id="9" name="Group 8">
                <a:extLst>
                  <a:ext uri="{FF2B5EF4-FFF2-40B4-BE49-F238E27FC236}">
                    <a16:creationId xmlns:a16="http://schemas.microsoft.com/office/drawing/2014/main" id="{845ABD95-A01F-EDA9-8280-5DF60E376EC0}"/>
                  </a:ext>
                </a:extLst>
              </p:cNvPr>
              <p:cNvGrpSpPr/>
              <p:nvPr/>
            </p:nvGrpSpPr>
            <p:grpSpPr>
              <a:xfrm>
                <a:off x="879705" y="2980742"/>
                <a:ext cx="10317155" cy="1336516"/>
                <a:chOff x="928785" y="2010893"/>
                <a:chExt cx="10317155" cy="1336516"/>
              </a:xfrm>
            </p:grpSpPr>
            <p:sp>
              <p:nvSpPr>
                <p:cNvPr id="20" name="Freeform: Shape 78">
                  <a:extLst>
                    <a:ext uri="{FF2B5EF4-FFF2-40B4-BE49-F238E27FC236}">
                      <a16:creationId xmlns:a16="http://schemas.microsoft.com/office/drawing/2014/main" id="{F494E798-5B6E-65DD-C5BD-F0E2356E4C43}"/>
                    </a:ext>
                  </a:extLst>
                </p:cNvPr>
                <p:cNvSpPr/>
                <p:nvPr/>
              </p:nvSpPr>
              <p:spPr>
                <a:xfrm>
                  <a:off x="1032163" y="2010893"/>
                  <a:ext cx="10213777" cy="1336516"/>
                </a:xfrm>
                <a:custGeom>
                  <a:avLst/>
                  <a:gdLst>
                    <a:gd name="connsiteX0" fmla="*/ 0 w 1565920"/>
                    <a:gd name="connsiteY0" fmla="*/ 0 h 2064111"/>
                    <a:gd name="connsiteX1" fmla="*/ 954733 w 1565920"/>
                    <a:gd name="connsiteY1" fmla="*/ 0 h 2064111"/>
                    <a:gd name="connsiteX2" fmla="*/ 954733 w 1565920"/>
                    <a:gd name="connsiteY2" fmla="*/ 356761 h 2064111"/>
                    <a:gd name="connsiteX3" fmla="*/ 954734 w 1565920"/>
                    <a:gd name="connsiteY3" fmla="*/ 356761 h 2064111"/>
                    <a:gd name="connsiteX4" fmla="*/ 954734 w 1565920"/>
                    <a:gd name="connsiteY4" fmla="*/ 440922 h 2064111"/>
                    <a:gd name="connsiteX5" fmla="*/ 1338276 w 1565920"/>
                    <a:gd name="connsiteY5" fmla="*/ 661482 h 2064111"/>
                    <a:gd name="connsiteX6" fmla="*/ 1565920 w 1565920"/>
                    <a:gd name="connsiteY6" fmla="*/ 530572 h 2064111"/>
                    <a:gd name="connsiteX7" fmla="*/ 1565920 w 1565920"/>
                    <a:gd name="connsiteY7" fmla="*/ 2064111 h 2064111"/>
                    <a:gd name="connsiteX8" fmla="*/ 0 w 1565920"/>
                    <a:gd name="connsiteY8" fmla="*/ 2064111 h 2064111"/>
                    <a:gd name="connsiteX0" fmla="*/ 0 w 1565920"/>
                    <a:gd name="connsiteY0" fmla="*/ 0 h 2064111"/>
                    <a:gd name="connsiteX1" fmla="*/ 954733 w 1565920"/>
                    <a:gd name="connsiteY1" fmla="*/ 0 h 2064111"/>
                    <a:gd name="connsiteX2" fmla="*/ 954733 w 1565920"/>
                    <a:gd name="connsiteY2" fmla="*/ 356761 h 2064111"/>
                    <a:gd name="connsiteX3" fmla="*/ 954734 w 1565920"/>
                    <a:gd name="connsiteY3" fmla="*/ 356761 h 2064111"/>
                    <a:gd name="connsiteX4" fmla="*/ 1338276 w 1565920"/>
                    <a:gd name="connsiteY4" fmla="*/ 661482 h 2064111"/>
                    <a:gd name="connsiteX5" fmla="*/ 1565920 w 1565920"/>
                    <a:gd name="connsiteY5" fmla="*/ 530572 h 2064111"/>
                    <a:gd name="connsiteX6" fmla="*/ 1565920 w 1565920"/>
                    <a:gd name="connsiteY6" fmla="*/ 2064111 h 2064111"/>
                    <a:gd name="connsiteX7" fmla="*/ 0 w 1565920"/>
                    <a:gd name="connsiteY7" fmla="*/ 2064111 h 2064111"/>
                    <a:gd name="connsiteX8" fmla="*/ 0 w 1565920"/>
                    <a:gd name="connsiteY8" fmla="*/ 0 h 2064111"/>
                    <a:gd name="connsiteX0" fmla="*/ 0 w 1565920"/>
                    <a:gd name="connsiteY0" fmla="*/ 0 h 2064111"/>
                    <a:gd name="connsiteX1" fmla="*/ 954733 w 1565920"/>
                    <a:gd name="connsiteY1" fmla="*/ 0 h 2064111"/>
                    <a:gd name="connsiteX2" fmla="*/ 954733 w 1565920"/>
                    <a:gd name="connsiteY2" fmla="*/ 356761 h 2064111"/>
                    <a:gd name="connsiteX3" fmla="*/ 1338276 w 1565920"/>
                    <a:gd name="connsiteY3" fmla="*/ 661482 h 2064111"/>
                    <a:gd name="connsiteX4" fmla="*/ 1565920 w 1565920"/>
                    <a:gd name="connsiteY4" fmla="*/ 530572 h 2064111"/>
                    <a:gd name="connsiteX5" fmla="*/ 1565920 w 1565920"/>
                    <a:gd name="connsiteY5" fmla="*/ 2064111 h 2064111"/>
                    <a:gd name="connsiteX6" fmla="*/ 0 w 1565920"/>
                    <a:gd name="connsiteY6" fmla="*/ 2064111 h 2064111"/>
                    <a:gd name="connsiteX7" fmla="*/ 0 w 1565920"/>
                    <a:gd name="connsiteY7" fmla="*/ 0 h 2064111"/>
                    <a:gd name="connsiteX0" fmla="*/ 0 w 1565920"/>
                    <a:gd name="connsiteY0" fmla="*/ 0 h 2064111"/>
                    <a:gd name="connsiteX1" fmla="*/ 954733 w 1565920"/>
                    <a:gd name="connsiteY1" fmla="*/ 0 h 2064111"/>
                    <a:gd name="connsiteX2" fmla="*/ 954733 w 1565920"/>
                    <a:gd name="connsiteY2" fmla="*/ 35676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5920 w 1565920"/>
                    <a:gd name="connsiteY2" fmla="*/ 530572 h 2064111"/>
                    <a:gd name="connsiteX3" fmla="*/ 1565920 w 1565920"/>
                    <a:gd name="connsiteY3" fmla="*/ 2064111 h 2064111"/>
                    <a:gd name="connsiteX4" fmla="*/ 0 w 1565920"/>
                    <a:gd name="connsiteY4" fmla="*/ 2064111 h 2064111"/>
                    <a:gd name="connsiteX5" fmla="*/ 0 w 1565920"/>
                    <a:gd name="connsiteY5" fmla="*/ 0 h 2064111"/>
                    <a:gd name="connsiteX0" fmla="*/ 0 w 1565920"/>
                    <a:gd name="connsiteY0" fmla="*/ 0 h 2064111"/>
                    <a:gd name="connsiteX1" fmla="*/ 954733 w 1565920"/>
                    <a:gd name="connsiteY1" fmla="*/ 0 h 2064111"/>
                    <a:gd name="connsiteX2" fmla="*/ 1160805 w 1565920"/>
                    <a:gd name="connsiteY2" fmla="*/ 176913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0855 w 1565920"/>
                    <a:gd name="connsiteY2" fmla="*/ 5308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7680 w 1565920"/>
                    <a:gd name="connsiteY2" fmla="*/ 1498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4505 w 1565920"/>
                    <a:gd name="connsiteY2" fmla="*/ 863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4505 w 1565920"/>
                    <a:gd name="connsiteY2" fmla="*/ 228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6886 w 1565920"/>
                    <a:gd name="connsiteY2" fmla="*/ 705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1648 w 1565920"/>
                    <a:gd name="connsiteY2" fmla="*/ 705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4030 w 1565920"/>
                    <a:gd name="connsiteY2" fmla="*/ 705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4030 w 1565920"/>
                    <a:gd name="connsiteY2" fmla="*/ 4670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93 h 2064204"/>
                    <a:gd name="connsiteX1" fmla="*/ 954733 w 1565920"/>
                    <a:gd name="connsiteY1" fmla="*/ 93 h 2064204"/>
                    <a:gd name="connsiteX2" fmla="*/ 1564030 w 1565920"/>
                    <a:gd name="connsiteY2" fmla="*/ 0 h 2064204"/>
                    <a:gd name="connsiteX3" fmla="*/ 1565920 w 1565920"/>
                    <a:gd name="connsiteY3" fmla="*/ 530665 h 2064204"/>
                    <a:gd name="connsiteX4" fmla="*/ 1565920 w 1565920"/>
                    <a:gd name="connsiteY4" fmla="*/ 2064204 h 2064204"/>
                    <a:gd name="connsiteX5" fmla="*/ 0 w 1565920"/>
                    <a:gd name="connsiteY5" fmla="*/ 2064204 h 2064204"/>
                    <a:gd name="connsiteX6" fmla="*/ 0 w 1565920"/>
                    <a:gd name="connsiteY6" fmla="*/ 93 h 206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65920" h="2064204">
                      <a:moveTo>
                        <a:pt x="0" y="93"/>
                      </a:moveTo>
                      <a:lnTo>
                        <a:pt x="954733" y="93"/>
                      </a:lnTo>
                      <a:lnTo>
                        <a:pt x="1564030" y="0"/>
                      </a:lnTo>
                      <a:cubicBezTo>
                        <a:pt x="1565718" y="159161"/>
                        <a:pt x="1564232" y="371504"/>
                        <a:pt x="1565920" y="530665"/>
                      </a:cubicBezTo>
                      <a:lnTo>
                        <a:pt x="1565920" y="2064204"/>
                      </a:lnTo>
                      <a:lnTo>
                        <a:pt x="0" y="2064204"/>
                      </a:lnTo>
                      <a:lnTo>
                        <a:pt x="0" y="93"/>
                      </a:lnTo>
                      <a:close/>
                    </a:path>
                  </a:pathLst>
                </a:cu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Rectangle 20">
                  <a:extLst>
                    <a:ext uri="{FF2B5EF4-FFF2-40B4-BE49-F238E27FC236}">
                      <a16:creationId xmlns:a16="http://schemas.microsoft.com/office/drawing/2014/main" id="{61950EFF-35F9-BEAD-2F04-3E44FB2BC0E2}"/>
                    </a:ext>
                  </a:extLst>
                </p:cNvPr>
                <p:cNvSpPr/>
                <p:nvPr/>
              </p:nvSpPr>
              <p:spPr>
                <a:xfrm>
                  <a:off x="928785" y="2011039"/>
                  <a:ext cx="95328" cy="1336370"/>
                </a:xfrm>
                <a:prstGeom prst="rect">
                  <a:avLst/>
                </a:prstGeom>
                <a:solidFill>
                  <a:srgbClr val="03669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TextBox 22">
                  <a:extLst>
                    <a:ext uri="{FF2B5EF4-FFF2-40B4-BE49-F238E27FC236}">
                      <a16:creationId xmlns:a16="http://schemas.microsoft.com/office/drawing/2014/main" id="{B17517C5-F296-933A-CA81-FCF49811C92E}"/>
                    </a:ext>
                  </a:extLst>
                </p:cNvPr>
                <p:cNvSpPr txBox="1"/>
                <p:nvPr/>
              </p:nvSpPr>
              <p:spPr>
                <a:xfrm>
                  <a:off x="1063357" y="2163819"/>
                  <a:ext cx="9579852" cy="1030663"/>
                </a:xfrm>
                <a:prstGeom prst="rect">
                  <a:avLst/>
                </a:prstGeom>
                <a:noFill/>
              </p:spPr>
              <p:txBody>
                <a:bodyPr wrap="square">
                  <a:spAutoFit/>
                </a:bodyPr>
                <a:lstStyle/>
                <a:p>
                  <a:pPr indent="-342900">
                    <a:buClr>
                      <a:schemeClr val="tx1"/>
                    </a:buClr>
                  </a:pPr>
                  <a:r>
                    <a:rPr lang="en-US" sz="1400" dirty="0">
                      <a:cs typeface="Calibri Light"/>
                    </a:rPr>
                    <a:t>Make major gifts an </a:t>
                  </a:r>
                  <a:r>
                    <a:rPr lang="en-US" sz="1400" b="1" dirty="0">
                      <a:cs typeface="Calibri Light"/>
                    </a:rPr>
                    <a:t>organization-wide priority</a:t>
                  </a:r>
                  <a:r>
                    <a:rPr lang="en-US" sz="1400" dirty="0">
                      <a:cs typeface="Calibri Light"/>
                    </a:rPr>
                    <a:t>: include board, CEO, and staff, and invest in staffing and systems</a:t>
                  </a:r>
                  <a:r>
                    <a:rPr lang="en-US" sz="1400" dirty="0"/>
                    <a:t>. </a:t>
                  </a:r>
                  <a:r>
                    <a:rPr lang="en-US" sz="1400" b="1" dirty="0">
                      <a:cs typeface="Calibri Light"/>
                    </a:rPr>
                    <a:t>Give MGO's a clear "runway" to focus on donor engagement</a:t>
                  </a:r>
                </a:p>
              </p:txBody>
            </p:sp>
          </p:grpSp>
          <p:grpSp>
            <p:nvGrpSpPr>
              <p:cNvPr id="10" name="Group 9">
                <a:extLst>
                  <a:ext uri="{FF2B5EF4-FFF2-40B4-BE49-F238E27FC236}">
                    <a16:creationId xmlns:a16="http://schemas.microsoft.com/office/drawing/2014/main" id="{FAB3EC1A-127E-7AF4-735F-1BCE33361C36}"/>
                  </a:ext>
                </a:extLst>
              </p:cNvPr>
              <p:cNvGrpSpPr/>
              <p:nvPr/>
            </p:nvGrpSpPr>
            <p:grpSpPr>
              <a:xfrm>
                <a:off x="879705" y="4877776"/>
                <a:ext cx="10317155" cy="1336516"/>
                <a:chOff x="928785" y="2010893"/>
                <a:chExt cx="10317155" cy="1336516"/>
              </a:xfrm>
            </p:grpSpPr>
            <p:sp>
              <p:nvSpPr>
                <p:cNvPr id="11" name="Freeform: Shape 78">
                  <a:extLst>
                    <a:ext uri="{FF2B5EF4-FFF2-40B4-BE49-F238E27FC236}">
                      <a16:creationId xmlns:a16="http://schemas.microsoft.com/office/drawing/2014/main" id="{63680307-3D46-543F-EDCA-045A7D1EF0EE}"/>
                    </a:ext>
                  </a:extLst>
                </p:cNvPr>
                <p:cNvSpPr/>
                <p:nvPr/>
              </p:nvSpPr>
              <p:spPr>
                <a:xfrm>
                  <a:off x="1032163" y="2010893"/>
                  <a:ext cx="10213777" cy="1336516"/>
                </a:xfrm>
                <a:custGeom>
                  <a:avLst/>
                  <a:gdLst>
                    <a:gd name="connsiteX0" fmla="*/ 0 w 1565920"/>
                    <a:gd name="connsiteY0" fmla="*/ 0 h 2064111"/>
                    <a:gd name="connsiteX1" fmla="*/ 954733 w 1565920"/>
                    <a:gd name="connsiteY1" fmla="*/ 0 h 2064111"/>
                    <a:gd name="connsiteX2" fmla="*/ 954733 w 1565920"/>
                    <a:gd name="connsiteY2" fmla="*/ 356761 h 2064111"/>
                    <a:gd name="connsiteX3" fmla="*/ 954734 w 1565920"/>
                    <a:gd name="connsiteY3" fmla="*/ 356761 h 2064111"/>
                    <a:gd name="connsiteX4" fmla="*/ 954734 w 1565920"/>
                    <a:gd name="connsiteY4" fmla="*/ 440922 h 2064111"/>
                    <a:gd name="connsiteX5" fmla="*/ 1338276 w 1565920"/>
                    <a:gd name="connsiteY5" fmla="*/ 661482 h 2064111"/>
                    <a:gd name="connsiteX6" fmla="*/ 1565920 w 1565920"/>
                    <a:gd name="connsiteY6" fmla="*/ 530572 h 2064111"/>
                    <a:gd name="connsiteX7" fmla="*/ 1565920 w 1565920"/>
                    <a:gd name="connsiteY7" fmla="*/ 2064111 h 2064111"/>
                    <a:gd name="connsiteX8" fmla="*/ 0 w 1565920"/>
                    <a:gd name="connsiteY8" fmla="*/ 2064111 h 2064111"/>
                    <a:gd name="connsiteX0" fmla="*/ 0 w 1565920"/>
                    <a:gd name="connsiteY0" fmla="*/ 0 h 2064111"/>
                    <a:gd name="connsiteX1" fmla="*/ 954733 w 1565920"/>
                    <a:gd name="connsiteY1" fmla="*/ 0 h 2064111"/>
                    <a:gd name="connsiteX2" fmla="*/ 954733 w 1565920"/>
                    <a:gd name="connsiteY2" fmla="*/ 356761 h 2064111"/>
                    <a:gd name="connsiteX3" fmla="*/ 954734 w 1565920"/>
                    <a:gd name="connsiteY3" fmla="*/ 356761 h 2064111"/>
                    <a:gd name="connsiteX4" fmla="*/ 1338276 w 1565920"/>
                    <a:gd name="connsiteY4" fmla="*/ 661482 h 2064111"/>
                    <a:gd name="connsiteX5" fmla="*/ 1565920 w 1565920"/>
                    <a:gd name="connsiteY5" fmla="*/ 530572 h 2064111"/>
                    <a:gd name="connsiteX6" fmla="*/ 1565920 w 1565920"/>
                    <a:gd name="connsiteY6" fmla="*/ 2064111 h 2064111"/>
                    <a:gd name="connsiteX7" fmla="*/ 0 w 1565920"/>
                    <a:gd name="connsiteY7" fmla="*/ 2064111 h 2064111"/>
                    <a:gd name="connsiteX8" fmla="*/ 0 w 1565920"/>
                    <a:gd name="connsiteY8" fmla="*/ 0 h 2064111"/>
                    <a:gd name="connsiteX0" fmla="*/ 0 w 1565920"/>
                    <a:gd name="connsiteY0" fmla="*/ 0 h 2064111"/>
                    <a:gd name="connsiteX1" fmla="*/ 954733 w 1565920"/>
                    <a:gd name="connsiteY1" fmla="*/ 0 h 2064111"/>
                    <a:gd name="connsiteX2" fmla="*/ 954733 w 1565920"/>
                    <a:gd name="connsiteY2" fmla="*/ 356761 h 2064111"/>
                    <a:gd name="connsiteX3" fmla="*/ 1338276 w 1565920"/>
                    <a:gd name="connsiteY3" fmla="*/ 661482 h 2064111"/>
                    <a:gd name="connsiteX4" fmla="*/ 1565920 w 1565920"/>
                    <a:gd name="connsiteY4" fmla="*/ 530572 h 2064111"/>
                    <a:gd name="connsiteX5" fmla="*/ 1565920 w 1565920"/>
                    <a:gd name="connsiteY5" fmla="*/ 2064111 h 2064111"/>
                    <a:gd name="connsiteX6" fmla="*/ 0 w 1565920"/>
                    <a:gd name="connsiteY6" fmla="*/ 2064111 h 2064111"/>
                    <a:gd name="connsiteX7" fmla="*/ 0 w 1565920"/>
                    <a:gd name="connsiteY7" fmla="*/ 0 h 2064111"/>
                    <a:gd name="connsiteX0" fmla="*/ 0 w 1565920"/>
                    <a:gd name="connsiteY0" fmla="*/ 0 h 2064111"/>
                    <a:gd name="connsiteX1" fmla="*/ 954733 w 1565920"/>
                    <a:gd name="connsiteY1" fmla="*/ 0 h 2064111"/>
                    <a:gd name="connsiteX2" fmla="*/ 954733 w 1565920"/>
                    <a:gd name="connsiteY2" fmla="*/ 35676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5920 w 1565920"/>
                    <a:gd name="connsiteY2" fmla="*/ 530572 h 2064111"/>
                    <a:gd name="connsiteX3" fmla="*/ 1565920 w 1565920"/>
                    <a:gd name="connsiteY3" fmla="*/ 2064111 h 2064111"/>
                    <a:gd name="connsiteX4" fmla="*/ 0 w 1565920"/>
                    <a:gd name="connsiteY4" fmla="*/ 2064111 h 2064111"/>
                    <a:gd name="connsiteX5" fmla="*/ 0 w 1565920"/>
                    <a:gd name="connsiteY5" fmla="*/ 0 h 2064111"/>
                    <a:gd name="connsiteX0" fmla="*/ 0 w 1565920"/>
                    <a:gd name="connsiteY0" fmla="*/ 0 h 2064111"/>
                    <a:gd name="connsiteX1" fmla="*/ 954733 w 1565920"/>
                    <a:gd name="connsiteY1" fmla="*/ 0 h 2064111"/>
                    <a:gd name="connsiteX2" fmla="*/ 1160805 w 1565920"/>
                    <a:gd name="connsiteY2" fmla="*/ 176913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0855 w 1565920"/>
                    <a:gd name="connsiteY2" fmla="*/ 5308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7680 w 1565920"/>
                    <a:gd name="connsiteY2" fmla="*/ 1498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4505 w 1565920"/>
                    <a:gd name="connsiteY2" fmla="*/ 863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4505 w 1565920"/>
                    <a:gd name="connsiteY2" fmla="*/ 228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6886 w 1565920"/>
                    <a:gd name="connsiteY2" fmla="*/ 705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1648 w 1565920"/>
                    <a:gd name="connsiteY2" fmla="*/ 705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4030 w 1565920"/>
                    <a:gd name="connsiteY2" fmla="*/ 705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4030 w 1565920"/>
                    <a:gd name="connsiteY2" fmla="*/ 4670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93 h 2064204"/>
                    <a:gd name="connsiteX1" fmla="*/ 954733 w 1565920"/>
                    <a:gd name="connsiteY1" fmla="*/ 93 h 2064204"/>
                    <a:gd name="connsiteX2" fmla="*/ 1564030 w 1565920"/>
                    <a:gd name="connsiteY2" fmla="*/ 0 h 2064204"/>
                    <a:gd name="connsiteX3" fmla="*/ 1565920 w 1565920"/>
                    <a:gd name="connsiteY3" fmla="*/ 530665 h 2064204"/>
                    <a:gd name="connsiteX4" fmla="*/ 1565920 w 1565920"/>
                    <a:gd name="connsiteY4" fmla="*/ 2064204 h 2064204"/>
                    <a:gd name="connsiteX5" fmla="*/ 0 w 1565920"/>
                    <a:gd name="connsiteY5" fmla="*/ 2064204 h 2064204"/>
                    <a:gd name="connsiteX6" fmla="*/ 0 w 1565920"/>
                    <a:gd name="connsiteY6" fmla="*/ 93 h 206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65920" h="2064204">
                      <a:moveTo>
                        <a:pt x="0" y="93"/>
                      </a:moveTo>
                      <a:lnTo>
                        <a:pt x="954733" y="93"/>
                      </a:lnTo>
                      <a:lnTo>
                        <a:pt x="1564030" y="0"/>
                      </a:lnTo>
                      <a:cubicBezTo>
                        <a:pt x="1565718" y="159161"/>
                        <a:pt x="1564232" y="371504"/>
                        <a:pt x="1565920" y="530665"/>
                      </a:cubicBezTo>
                      <a:lnTo>
                        <a:pt x="1565920" y="2064204"/>
                      </a:lnTo>
                      <a:lnTo>
                        <a:pt x="0" y="2064204"/>
                      </a:lnTo>
                      <a:lnTo>
                        <a:pt x="0" y="93"/>
                      </a:lnTo>
                      <a:close/>
                    </a:path>
                  </a:pathLst>
                </a:cu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z</a:t>
                  </a:r>
                </a:p>
              </p:txBody>
            </p:sp>
            <p:sp>
              <p:nvSpPr>
                <p:cNvPr id="12" name="Rectangle 11">
                  <a:extLst>
                    <a:ext uri="{FF2B5EF4-FFF2-40B4-BE49-F238E27FC236}">
                      <a16:creationId xmlns:a16="http://schemas.microsoft.com/office/drawing/2014/main" id="{107EF9B0-FD37-F3A0-81F0-64622C6275FD}"/>
                    </a:ext>
                  </a:extLst>
                </p:cNvPr>
                <p:cNvSpPr/>
                <p:nvPr/>
              </p:nvSpPr>
              <p:spPr>
                <a:xfrm>
                  <a:off x="928785" y="2011039"/>
                  <a:ext cx="95328" cy="1336370"/>
                </a:xfrm>
                <a:prstGeom prst="rect">
                  <a:avLst/>
                </a:prstGeom>
                <a:solidFill>
                  <a:srgbClr val="03669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Box 13">
                  <a:extLst>
                    <a:ext uri="{FF2B5EF4-FFF2-40B4-BE49-F238E27FC236}">
                      <a16:creationId xmlns:a16="http://schemas.microsoft.com/office/drawing/2014/main" id="{A1D44FAE-8C68-9658-814F-8BF350B6B80E}"/>
                    </a:ext>
                  </a:extLst>
                </p:cNvPr>
                <p:cNvSpPr txBox="1"/>
                <p:nvPr/>
              </p:nvSpPr>
              <p:spPr>
                <a:xfrm>
                  <a:off x="1063357" y="2151599"/>
                  <a:ext cx="9398606" cy="1030663"/>
                </a:xfrm>
                <a:prstGeom prst="rect">
                  <a:avLst/>
                </a:prstGeom>
                <a:noFill/>
              </p:spPr>
              <p:txBody>
                <a:bodyPr wrap="square">
                  <a:spAutoFit/>
                </a:bodyPr>
                <a:lstStyle/>
                <a:p>
                  <a:pPr indent="-342900">
                    <a:buClr>
                      <a:schemeClr val="tx1"/>
                    </a:buClr>
                  </a:pPr>
                  <a:r>
                    <a:rPr lang="en-US" sz="1400" b="1" dirty="0">
                      <a:cs typeface="Calibri Light"/>
                    </a:rPr>
                    <a:t>Data management is critical</a:t>
                  </a:r>
                  <a:r>
                    <a:rPr lang="en-US" sz="1400" dirty="0">
                      <a:cs typeface="Calibri Light"/>
                    </a:rPr>
                    <a:t>: track and manage donor relationships in your database with key metrics for measuring success. Less is more</a:t>
                  </a:r>
                </a:p>
              </p:txBody>
            </p:sp>
          </p:grpSp>
        </p:grpSp>
        <p:sp>
          <p:nvSpPr>
            <p:cNvPr id="28" name="Oval 27">
              <a:extLst>
                <a:ext uri="{FF2B5EF4-FFF2-40B4-BE49-F238E27FC236}">
                  <a16:creationId xmlns:a16="http://schemas.microsoft.com/office/drawing/2014/main" id="{C9A7A910-162A-BCFB-DBFB-069A0F92913F}"/>
                </a:ext>
              </a:extLst>
            </p:cNvPr>
            <p:cNvSpPr/>
            <p:nvPr/>
          </p:nvSpPr>
          <p:spPr>
            <a:xfrm rot="5400000">
              <a:off x="8253859" y="1221654"/>
              <a:ext cx="572766" cy="574306"/>
            </a:xfrm>
            <a:prstGeom prst="ellipse">
              <a:avLst/>
            </a:prstGeom>
            <a:solidFill>
              <a:srgbClr val="03669A"/>
            </a:solidFill>
            <a:ln w="15875">
              <a:solidFill>
                <a:srgbClr val="0085CA"/>
              </a:solidFill>
            </a:ln>
            <a:effectLst>
              <a:outerShdw blurRad="50800" dist="38100" dir="8100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Oval 28">
              <a:extLst>
                <a:ext uri="{FF2B5EF4-FFF2-40B4-BE49-F238E27FC236}">
                  <a16:creationId xmlns:a16="http://schemas.microsoft.com/office/drawing/2014/main" id="{3C1C9731-1B92-F7EB-F259-9F73928976CD}"/>
                </a:ext>
              </a:extLst>
            </p:cNvPr>
            <p:cNvSpPr/>
            <p:nvPr/>
          </p:nvSpPr>
          <p:spPr>
            <a:xfrm rot="5400000">
              <a:off x="8253859" y="2251383"/>
              <a:ext cx="572766" cy="574306"/>
            </a:xfrm>
            <a:prstGeom prst="ellipse">
              <a:avLst/>
            </a:prstGeom>
            <a:solidFill>
              <a:srgbClr val="03669A"/>
            </a:solidFill>
            <a:ln w="15875">
              <a:solidFill>
                <a:srgbClr val="0085CA"/>
              </a:solidFill>
            </a:ln>
            <a:effectLst>
              <a:outerShdw blurRad="50800" dist="38100" dir="8100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Oval 29">
              <a:extLst>
                <a:ext uri="{FF2B5EF4-FFF2-40B4-BE49-F238E27FC236}">
                  <a16:creationId xmlns:a16="http://schemas.microsoft.com/office/drawing/2014/main" id="{9B18352F-7833-04D3-E8E1-32590084B5D5}"/>
                </a:ext>
              </a:extLst>
            </p:cNvPr>
            <p:cNvSpPr/>
            <p:nvPr/>
          </p:nvSpPr>
          <p:spPr>
            <a:xfrm rot="5400000">
              <a:off x="8255548" y="3228650"/>
              <a:ext cx="572766" cy="574306"/>
            </a:xfrm>
            <a:prstGeom prst="ellipse">
              <a:avLst/>
            </a:prstGeom>
            <a:solidFill>
              <a:srgbClr val="03669A"/>
            </a:solidFill>
            <a:ln w="15875">
              <a:solidFill>
                <a:srgbClr val="0085CA"/>
              </a:solidFill>
            </a:ln>
            <a:effectLst>
              <a:outerShdw blurRad="50800" dist="38100" dir="8100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1" name="Picture 30" descr="Icon&#10;&#10;Description automatically generated">
              <a:extLst>
                <a:ext uri="{FF2B5EF4-FFF2-40B4-BE49-F238E27FC236}">
                  <a16:creationId xmlns:a16="http://schemas.microsoft.com/office/drawing/2014/main" id="{0CCE37D0-7A7E-448B-E935-ECEEEBC6C7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9353" y="1315634"/>
              <a:ext cx="365760" cy="365760"/>
            </a:xfrm>
            <a:prstGeom prst="rect">
              <a:avLst/>
            </a:prstGeom>
          </p:spPr>
        </p:pic>
      </p:grpSp>
      <p:pic>
        <p:nvPicPr>
          <p:cNvPr id="4" name="Picture 3" descr="A picture containing dark, night, night sky&#10;&#10;Description automatically generated">
            <a:extLst>
              <a:ext uri="{FF2B5EF4-FFF2-40B4-BE49-F238E27FC236}">
                <a16:creationId xmlns:a16="http://schemas.microsoft.com/office/drawing/2014/main" id="{61DFDA01-1EC6-0C40-AA33-9A7C7B2F58F1}"/>
              </a:ext>
            </a:extLst>
          </p:cNvPr>
          <p:cNvPicPr>
            <a:picLocks/>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342936" y="2216435"/>
            <a:ext cx="365760" cy="305425"/>
          </a:xfrm>
          <a:prstGeom prst="rect">
            <a:avLst/>
          </a:prstGeom>
        </p:spPr>
      </p:pic>
      <p:pic>
        <p:nvPicPr>
          <p:cNvPr id="5" name="Picture 4">
            <a:extLst>
              <a:ext uri="{FF2B5EF4-FFF2-40B4-BE49-F238E27FC236}">
                <a16:creationId xmlns:a16="http://schemas.microsoft.com/office/drawing/2014/main" id="{26A26B8E-F618-A36D-0C39-7459DFF18E6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351578" y="3206420"/>
            <a:ext cx="345339" cy="345339"/>
          </a:xfrm>
          <a:prstGeom prst="rect">
            <a:avLst/>
          </a:prstGeom>
        </p:spPr>
      </p:pic>
    </p:spTree>
    <p:extLst>
      <p:ext uri="{BB962C8B-B14F-4D97-AF65-F5344CB8AC3E}">
        <p14:creationId xmlns:p14="http://schemas.microsoft.com/office/powerpoint/2010/main" val="35975718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descr="A picture containing text&#10;&#10;Description automatically generated">
            <a:extLst>
              <a:ext uri="{FF2B5EF4-FFF2-40B4-BE49-F238E27FC236}">
                <a16:creationId xmlns:a16="http://schemas.microsoft.com/office/drawing/2014/main" id="{27E54444-268D-B516-FD0F-338AA63E71D3}"/>
              </a:ext>
            </a:extLst>
          </p:cNvPr>
          <p:cNvPicPr>
            <a:picLocks noChangeAspect="1"/>
          </p:cNvPicPr>
          <p:nvPr/>
        </p:nvPicPr>
        <p:blipFill>
          <a:blip r:embed="rId2"/>
          <a:stretch>
            <a:fillRect/>
          </a:stretch>
        </p:blipFill>
        <p:spPr>
          <a:xfrm>
            <a:off x="8589341" y="3885878"/>
            <a:ext cx="476109" cy="474154"/>
          </a:xfrm>
          <a:prstGeom prst="rect">
            <a:avLst/>
          </a:prstGeom>
        </p:spPr>
      </p:pic>
      <p:sp>
        <p:nvSpPr>
          <p:cNvPr id="43" name="Title 1">
            <a:extLst>
              <a:ext uri="{FF2B5EF4-FFF2-40B4-BE49-F238E27FC236}">
                <a16:creationId xmlns:a16="http://schemas.microsoft.com/office/drawing/2014/main" id="{1DAB353C-E40C-B8A0-839D-DEE68F586170}"/>
              </a:ext>
            </a:extLst>
          </p:cNvPr>
          <p:cNvSpPr>
            <a:spLocks noGrp="1"/>
          </p:cNvSpPr>
          <p:nvPr>
            <p:ph type="title"/>
          </p:nvPr>
        </p:nvSpPr>
        <p:spPr>
          <a:xfrm>
            <a:off x="-1524000" y="837977"/>
            <a:ext cx="12192000" cy="799920"/>
          </a:xfrm>
        </p:spPr>
        <p:txBody>
          <a:bodyPr>
            <a:noAutofit/>
          </a:bodyPr>
          <a:lstStyle/>
          <a:p>
            <a:pPr algn="ctr"/>
            <a:r>
              <a:rPr lang="en-US" sz="2000">
                <a:solidFill>
                  <a:srgbClr val="03669A"/>
                </a:solidFill>
                <a:latin typeface="+mn-lt"/>
              </a:rPr>
              <a:t>KEY TAKEAWAYS</a:t>
            </a:r>
          </a:p>
        </p:txBody>
      </p:sp>
      <p:grpSp>
        <p:nvGrpSpPr>
          <p:cNvPr id="35" name="Group 34">
            <a:extLst>
              <a:ext uri="{FF2B5EF4-FFF2-40B4-BE49-F238E27FC236}">
                <a16:creationId xmlns:a16="http://schemas.microsoft.com/office/drawing/2014/main" id="{8DFC79B8-1EE0-20DC-83B2-72A0590BB0FE}"/>
              </a:ext>
            </a:extLst>
          </p:cNvPr>
          <p:cNvGrpSpPr/>
          <p:nvPr/>
        </p:nvGrpSpPr>
        <p:grpSpPr>
          <a:xfrm>
            <a:off x="189991" y="1057831"/>
            <a:ext cx="8611661" cy="2898648"/>
            <a:chOff x="217423" y="1222424"/>
            <a:chExt cx="8611661" cy="2895239"/>
          </a:xfrm>
        </p:grpSpPr>
        <p:grpSp>
          <p:nvGrpSpPr>
            <p:cNvPr id="2" name="Group 1">
              <a:extLst>
                <a:ext uri="{FF2B5EF4-FFF2-40B4-BE49-F238E27FC236}">
                  <a16:creationId xmlns:a16="http://schemas.microsoft.com/office/drawing/2014/main" id="{D62D9EB2-77A4-FBBB-CB08-935654FC955A}"/>
                </a:ext>
              </a:extLst>
            </p:cNvPr>
            <p:cNvGrpSpPr/>
            <p:nvPr/>
          </p:nvGrpSpPr>
          <p:grpSpPr>
            <a:xfrm>
              <a:off x="217423" y="1513103"/>
              <a:ext cx="8371918" cy="2604560"/>
              <a:chOff x="879705" y="1083708"/>
              <a:chExt cx="10317155" cy="5130584"/>
            </a:xfrm>
          </p:grpSpPr>
          <p:grpSp>
            <p:nvGrpSpPr>
              <p:cNvPr id="3" name="Group 2">
                <a:extLst>
                  <a:ext uri="{FF2B5EF4-FFF2-40B4-BE49-F238E27FC236}">
                    <a16:creationId xmlns:a16="http://schemas.microsoft.com/office/drawing/2014/main" id="{DC5CD1EF-66F1-7F40-C970-3D2E8C67E7C6}"/>
                  </a:ext>
                </a:extLst>
              </p:cNvPr>
              <p:cNvGrpSpPr/>
              <p:nvPr/>
            </p:nvGrpSpPr>
            <p:grpSpPr>
              <a:xfrm>
                <a:off x="879705" y="1083708"/>
                <a:ext cx="10317155" cy="1336516"/>
                <a:chOff x="928785" y="2010893"/>
                <a:chExt cx="10317155" cy="1336516"/>
              </a:xfrm>
            </p:grpSpPr>
            <p:sp>
              <p:nvSpPr>
                <p:cNvPr id="24" name="Freeform: Shape 78">
                  <a:extLst>
                    <a:ext uri="{FF2B5EF4-FFF2-40B4-BE49-F238E27FC236}">
                      <a16:creationId xmlns:a16="http://schemas.microsoft.com/office/drawing/2014/main" id="{1431AA63-0E83-776C-1925-998ADE6CA87A}"/>
                    </a:ext>
                  </a:extLst>
                </p:cNvPr>
                <p:cNvSpPr/>
                <p:nvPr/>
              </p:nvSpPr>
              <p:spPr>
                <a:xfrm>
                  <a:off x="1032163" y="2010893"/>
                  <a:ext cx="10213777" cy="1336516"/>
                </a:xfrm>
                <a:custGeom>
                  <a:avLst/>
                  <a:gdLst>
                    <a:gd name="connsiteX0" fmla="*/ 0 w 1565920"/>
                    <a:gd name="connsiteY0" fmla="*/ 0 h 2064111"/>
                    <a:gd name="connsiteX1" fmla="*/ 954733 w 1565920"/>
                    <a:gd name="connsiteY1" fmla="*/ 0 h 2064111"/>
                    <a:gd name="connsiteX2" fmla="*/ 954733 w 1565920"/>
                    <a:gd name="connsiteY2" fmla="*/ 356761 h 2064111"/>
                    <a:gd name="connsiteX3" fmla="*/ 954734 w 1565920"/>
                    <a:gd name="connsiteY3" fmla="*/ 356761 h 2064111"/>
                    <a:gd name="connsiteX4" fmla="*/ 954734 w 1565920"/>
                    <a:gd name="connsiteY4" fmla="*/ 440922 h 2064111"/>
                    <a:gd name="connsiteX5" fmla="*/ 1338276 w 1565920"/>
                    <a:gd name="connsiteY5" fmla="*/ 661482 h 2064111"/>
                    <a:gd name="connsiteX6" fmla="*/ 1565920 w 1565920"/>
                    <a:gd name="connsiteY6" fmla="*/ 530572 h 2064111"/>
                    <a:gd name="connsiteX7" fmla="*/ 1565920 w 1565920"/>
                    <a:gd name="connsiteY7" fmla="*/ 2064111 h 2064111"/>
                    <a:gd name="connsiteX8" fmla="*/ 0 w 1565920"/>
                    <a:gd name="connsiteY8" fmla="*/ 2064111 h 2064111"/>
                    <a:gd name="connsiteX0" fmla="*/ 0 w 1565920"/>
                    <a:gd name="connsiteY0" fmla="*/ 0 h 2064111"/>
                    <a:gd name="connsiteX1" fmla="*/ 954733 w 1565920"/>
                    <a:gd name="connsiteY1" fmla="*/ 0 h 2064111"/>
                    <a:gd name="connsiteX2" fmla="*/ 954733 w 1565920"/>
                    <a:gd name="connsiteY2" fmla="*/ 356761 h 2064111"/>
                    <a:gd name="connsiteX3" fmla="*/ 954734 w 1565920"/>
                    <a:gd name="connsiteY3" fmla="*/ 356761 h 2064111"/>
                    <a:gd name="connsiteX4" fmla="*/ 1338276 w 1565920"/>
                    <a:gd name="connsiteY4" fmla="*/ 661482 h 2064111"/>
                    <a:gd name="connsiteX5" fmla="*/ 1565920 w 1565920"/>
                    <a:gd name="connsiteY5" fmla="*/ 530572 h 2064111"/>
                    <a:gd name="connsiteX6" fmla="*/ 1565920 w 1565920"/>
                    <a:gd name="connsiteY6" fmla="*/ 2064111 h 2064111"/>
                    <a:gd name="connsiteX7" fmla="*/ 0 w 1565920"/>
                    <a:gd name="connsiteY7" fmla="*/ 2064111 h 2064111"/>
                    <a:gd name="connsiteX8" fmla="*/ 0 w 1565920"/>
                    <a:gd name="connsiteY8" fmla="*/ 0 h 2064111"/>
                    <a:gd name="connsiteX0" fmla="*/ 0 w 1565920"/>
                    <a:gd name="connsiteY0" fmla="*/ 0 h 2064111"/>
                    <a:gd name="connsiteX1" fmla="*/ 954733 w 1565920"/>
                    <a:gd name="connsiteY1" fmla="*/ 0 h 2064111"/>
                    <a:gd name="connsiteX2" fmla="*/ 954733 w 1565920"/>
                    <a:gd name="connsiteY2" fmla="*/ 356761 h 2064111"/>
                    <a:gd name="connsiteX3" fmla="*/ 1338276 w 1565920"/>
                    <a:gd name="connsiteY3" fmla="*/ 661482 h 2064111"/>
                    <a:gd name="connsiteX4" fmla="*/ 1565920 w 1565920"/>
                    <a:gd name="connsiteY4" fmla="*/ 530572 h 2064111"/>
                    <a:gd name="connsiteX5" fmla="*/ 1565920 w 1565920"/>
                    <a:gd name="connsiteY5" fmla="*/ 2064111 h 2064111"/>
                    <a:gd name="connsiteX6" fmla="*/ 0 w 1565920"/>
                    <a:gd name="connsiteY6" fmla="*/ 2064111 h 2064111"/>
                    <a:gd name="connsiteX7" fmla="*/ 0 w 1565920"/>
                    <a:gd name="connsiteY7" fmla="*/ 0 h 2064111"/>
                    <a:gd name="connsiteX0" fmla="*/ 0 w 1565920"/>
                    <a:gd name="connsiteY0" fmla="*/ 0 h 2064111"/>
                    <a:gd name="connsiteX1" fmla="*/ 954733 w 1565920"/>
                    <a:gd name="connsiteY1" fmla="*/ 0 h 2064111"/>
                    <a:gd name="connsiteX2" fmla="*/ 954733 w 1565920"/>
                    <a:gd name="connsiteY2" fmla="*/ 35676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5920 w 1565920"/>
                    <a:gd name="connsiteY2" fmla="*/ 530572 h 2064111"/>
                    <a:gd name="connsiteX3" fmla="*/ 1565920 w 1565920"/>
                    <a:gd name="connsiteY3" fmla="*/ 2064111 h 2064111"/>
                    <a:gd name="connsiteX4" fmla="*/ 0 w 1565920"/>
                    <a:gd name="connsiteY4" fmla="*/ 2064111 h 2064111"/>
                    <a:gd name="connsiteX5" fmla="*/ 0 w 1565920"/>
                    <a:gd name="connsiteY5" fmla="*/ 0 h 2064111"/>
                    <a:gd name="connsiteX0" fmla="*/ 0 w 1565920"/>
                    <a:gd name="connsiteY0" fmla="*/ 0 h 2064111"/>
                    <a:gd name="connsiteX1" fmla="*/ 954733 w 1565920"/>
                    <a:gd name="connsiteY1" fmla="*/ 0 h 2064111"/>
                    <a:gd name="connsiteX2" fmla="*/ 1160805 w 1565920"/>
                    <a:gd name="connsiteY2" fmla="*/ 176913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0855 w 1565920"/>
                    <a:gd name="connsiteY2" fmla="*/ 5308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7680 w 1565920"/>
                    <a:gd name="connsiteY2" fmla="*/ 1498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4505 w 1565920"/>
                    <a:gd name="connsiteY2" fmla="*/ 863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4505 w 1565920"/>
                    <a:gd name="connsiteY2" fmla="*/ 228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6886 w 1565920"/>
                    <a:gd name="connsiteY2" fmla="*/ 705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1648 w 1565920"/>
                    <a:gd name="connsiteY2" fmla="*/ 705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4030 w 1565920"/>
                    <a:gd name="connsiteY2" fmla="*/ 705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4030 w 1565920"/>
                    <a:gd name="connsiteY2" fmla="*/ 4670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93 h 2064204"/>
                    <a:gd name="connsiteX1" fmla="*/ 954733 w 1565920"/>
                    <a:gd name="connsiteY1" fmla="*/ 93 h 2064204"/>
                    <a:gd name="connsiteX2" fmla="*/ 1564030 w 1565920"/>
                    <a:gd name="connsiteY2" fmla="*/ 0 h 2064204"/>
                    <a:gd name="connsiteX3" fmla="*/ 1565920 w 1565920"/>
                    <a:gd name="connsiteY3" fmla="*/ 530665 h 2064204"/>
                    <a:gd name="connsiteX4" fmla="*/ 1565920 w 1565920"/>
                    <a:gd name="connsiteY4" fmla="*/ 2064204 h 2064204"/>
                    <a:gd name="connsiteX5" fmla="*/ 0 w 1565920"/>
                    <a:gd name="connsiteY5" fmla="*/ 2064204 h 2064204"/>
                    <a:gd name="connsiteX6" fmla="*/ 0 w 1565920"/>
                    <a:gd name="connsiteY6" fmla="*/ 93 h 206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65920" h="2064204">
                      <a:moveTo>
                        <a:pt x="0" y="93"/>
                      </a:moveTo>
                      <a:lnTo>
                        <a:pt x="954733" y="93"/>
                      </a:lnTo>
                      <a:lnTo>
                        <a:pt x="1564030" y="0"/>
                      </a:lnTo>
                      <a:cubicBezTo>
                        <a:pt x="1565718" y="159161"/>
                        <a:pt x="1564232" y="371504"/>
                        <a:pt x="1565920" y="530665"/>
                      </a:cubicBezTo>
                      <a:lnTo>
                        <a:pt x="1565920" y="2064204"/>
                      </a:lnTo>
                      <a:lnTo>
                        <a:pt x="0" y="2064204"/>
                      </a:lnTo>
                      <a:lnTo>
                        <a:pt x="0" y="93"/>
                      </a:lnTo>
                      <a:close/>
                    </a:path>
                  </a:pathLst>
                </a:cu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Rectangle 24">
                  <a:extLst>
                    <a:ext uri="{FF2B5EF4-FFF2-40B4-BE49-F238E27FC236}">
                      <a16:creationId xmlns:a16="http://schemas.microsoft.com/office/drawing/2014/main" id="{258406C2-57F6-0282-8F3D-D7E2EDA05BFB}"/>
                    </a:ext>
                  </a:extLst>
                </p:cNvPr>
                <p:cNvSpPr/>
                <p:nvPr/>
              </p:nvSpPr>
              <p:spPr>
                <a:xfrm>
                  <a:off x="928785" y="2011039"/>
                  <a:ext cx="95328" cy="1336370"/>
                </a:xfrm>
                <a:prstGeom prst="rect">
                  <a:avLst/>
                </a:prstGeom>
                <a:solidFill>
                  <a:srgbClr val="03669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3669A"/>
                    </a:solidFill>
                  </a:endParaRPr>
                </a:p>
              </p:txBody>
            </p:sp>
            <p:sp>
              <p:nvSpPr>
                <p:cNvPr id="27" name="TextBox 26">
                  <a:extLst>
                    <a:ext uri="{FF2B5EF4-FFF2-40B4-BE49-F238E27FC236}">
                      <a16:creationId xmlns:a16="http://schemas.microsoft.com/office/drawing/2014/main" id="{3AA849FC-C4BC-EFAB-7291-43988B20FE4E}"/>
                    </a:ext>
                  </a:extLst>
                </p:cNvPr>
                <p:cNvSpPr txBox="1"/>
                <p:nvPr/>
              </p:nvSpPr>
              <p:spPr>
                <a:xfrm>
                  <a:off x="1032163" y="2157157"/>
                  <a:ext cx="9579852" cy="1029451"/>
                </a:xfrm>
                <a:prstGeom prst="rect">
                  <a:avLst/>
                </a:prstGeom>
                <a:noFill/>
              </p:spPr>
              <p:txBody>
                <a:bodyPr wrap="square">
                  <a:spAutoFit/>
                </a:bodyPr>
                <a:lstStyle/>
                <a:p>
                  <a:pPr indent="-342900">
                    <a:buClr>
                      <a:schemeClr val="tx1"/>
                    </a:buClr>
                  </a:pPr>
                  <a:r>
                    <a:rPr lang="en-US" sz="1400" dirty="0">
                      <a:cs typeface="Calibri Light"/>
                    </a:rPr>
                    <a:t>Strive to </a:t>
                  </a:r>
                  <a:r>
                    <a:rPr lang="en-US" sz="1400" b="1" dirty="0">
                      <a:cs typeface="Calibri Light"/>
                    </a:rPr>
                    <a:t>maintain strategic portfolios</a:t>
                  </a:r>
                  <a:r>
                    <a:rPr lang="en-US" sz="1400" dirty="0">
                      <a:cs typeface="Calibri Light"/>
                    </a:rPr>
                    <a:t> to allow more intentional cultivation and stewardship. Don’t fall into the trap that one size fits all</a:t>
                  </a:r>
                </a:p>
              </p:txBody>
            </p:sp>
          </p:grpSp>
          <p:grpSp>
            <p:nvGrpSpPr>
              <p:cNvPr id="9" name="Group 8">
                <a:extLst>
                  <a:ext uri="{FF2B5EF4-FFF2-40B4-BE49-F238E27FC236}">
                    <a16:creationId xmlns:a16="http://schemas.microsoft.com/office/drawing/2014/main" id="{845ABD95-A01F-EDA9-8280-5DF60E376EC0}"/>
                  </a:ext>
                </a:extLst>
              </p:cNvPr>
              <p:cNvGrpSpPr/>
              <p:nvPr/>
            </p:nvGrpSpPr>
            <p:grpSpPr>
              <a:xfrm>
                <a:off x="879705" y="2980742"/>
                <a:ext cx="10317155" cy="1336516"/>
                <a:chOff x="928785" y="2010893"/>
                <a:chExt cx="10317155" cy="1336516"/>
              </a:xfrm>
            </p:grpSpPr>
            <p:sp>
              <p:nvSpPr>
                <p:cNvPr id="20" name="Freeform: Shape 78">
                  <a:extLst>
                    <a:ext uri="{FF2B5EF4-FFF2-40B4-BE49-F238E27FC236}">
                      <a16:creationId xmlns:a16="http://schemas.microsoft.com/office/drawing/2014/main" id="{F494E798-5B6E-65DD-C5BD-F0E2356E4C43}"/>
                    </a:ext>
                  </a:extLst>
                </p:cNvPr>
                <p:cNvSpPr/>
                <p:nvPr/>
              </p:nvSpPr>
              <p:spPr>
                <a:xfrm>
                  <a:off x="1032163" y="2010893"/>
                  <a:ext cx="10213777" cy="1336516"/>
                </a:xfrm>
                <a:custGeom>
                  <a:avLst/>
                  <a:gdLst>
                    <a:gd name="connsiteX0" fmla="*/ 0 w 1565920"/>
                    <a:gd name="connsiteY0" fmla="*/ 0 h 2064111"/>
                    <a:gd name="connsiteX1" fmla="*/ 954733 w 1565920"/>
                    <a:gd name="connsiteY1" fmla="*/ 0 h 2064111"/>
                    <a:gd name="connsiteX2" fmla="*/ 954733 w 1565920"/>
                    <a:gd name="connsiteY2" fmla="*/ 356761 h 2064111"/>
                    <a:gd name="connsiteX3" fmla="*/ 954734 w 1565920"/>
                    <a:gd name="connsiteY3" fmla="*/ 356761 h 2064111"/>
                    <a:gd name="connsiteX4" fmla="*/ 954734 w 1565920"/>
                    <a:gd name="connsiteY4" fmla="*/ 440922 h 2064111"/>
                    <a:gd name="connsiteX5" fmla="*/ 1338276 w 1565920"/>
                    <a:gd name="connsiteY5" fmla="*/ 661482 h 2064111"/>
                    <a:gd name="connsiteX6" fmla="*/ 1565920 w 1565920"/>
                    <a:gd name="connsiteY6" fmla="*/ 530572 h 2064111"/>
                    <a:gd name="connsiteX7" fmla="*/ 1565920 w 1565920"/>
                    <a:gd name="connsiteY7" fmla="*/ 2064111 h 2064111"/>
                    <a:gd name="connsiteX8" fmla="*/ 0 w 1565920"/>
                    <a:gd name="connsiteY8" fmla="*/ 2064111 h 2064111"/>
                    <a:gd name="connsiteX0" fmla="*/ 0 w 1565920"/>
                    <a:gd name="connsiteY0" fmla="*/ 0 h 2064111"/>
                    <a:gd name="connsiteX1" fmla="*/ 954733 w 1565920"/>
                    <a:gd name="connsiteY1" fmla="*/ 0 h 2064111"/>
                    <a:gd name="connsiteX2" fmla="*/ 954733 w 1565920"/>
                    <a:gd name="connsiteY2" fmla="*/ 356761 h 2064111"/>
                    <a:gd name="connsiteX3" fmla="*/ 954734 w 1565920"/>
                    <a:gd name="connsiteY3" fmla="*/ 356761 h 2064111"/>
                    <a:gd name="connsiteX4" fmla="*/ 1338276 w 1565920"/>
                    <a:gd name="connsiteY4" fmla="*/ 661482 h 2064111"/>
                    <a:gd name="connsiteX5" fmla="*/ 1565920 w 1565920"/>
                    <a:gd name="connsiteY5" fmla="*/ 530572 h 2064111"/>
                    <a:gd name="connsiteX6" fmla="*/ 1565920 w 1565920"/>
                    <a:gd name="connsiteY6" fmla="*/ 2064111 h 2064111"/>
                    <a:gd name="connsiteX7" fmla="*/ 0 w 1565920"/>
                    <a:gd name="connsiteY7" fmla="*/ 2064111 h 2064111"/>
                    <a:gd name="connsiteX8" fmla="*/ 0 w 1565920"/>
                    <a:gd name="connsiteY8" fmla="*/ 0 h 2064111"/>
                    <a:gd name="connsiteX0" fmla="*/ 0 w 1565920"/>
                    <a:gd name="connsiteY0" fmla="*/ 0 h 2064111"/>
                    <a:gd name="connsiteX1" fmla="*/ 954733 w 1565920"/>
                    <a:gd name="connsiteY1" fmla="*/ 0 h 2064111"/>
                    <a:gd name="connsiteX2" fmla="*/ 954733 w 1565920"/>
                    <a:gd name="connsiteY2" fmla="*/ 356761 h 2064111"/>
                    <a:gd name="connsiteX3" fmla="*/ 1338276 w 1565920"/>
                    <a:gd name="connsiteY3" fmla="*/ 661482 h 2064111"/>
                    <a:gd name="connsiteX4" fmla="*/ 1565920 w 1565920"/>
                    <a:gd name="connsiteY4" fmla="*/ 530572 h 2064111"/>
                    <a:gd name="connsiteX5" fmla="*/ 1565920 w 1565920"/>
                    <a:gd name="connsiteY5" fmla="*/ 2064111 h 2064111"/>
                    <a:gd name="connsiteX6" fmla="*/ 0 w 1565920"/>
                    <a:gd name="connsiteY6" fmla="*/ 2064111 h 2064111"/>
                    <a:gd name="connsiteX7" fmla="*/ 0 w 1565920"/>
                    <a:gd name="connsiteY7" fmla="*/ 0 h 2064111"/>
                    <a:gd name="connsiteX0" fmla="*/ 0 w 1565920"/>
                    <a:gd name="connsiteY0" fmla="*/ 0 h 2064111"/>
                    <a:gd name="connsiteX1" fmla="*/ 954733 w 1565920"/>
                    <a:gd name="connsiteY1" fmla="*/ 0 h 2064111"/>
                    <a:gd name="connsiteX2" fmla="*/ 954733 w 1565920"/>
                    <a:gd name="connsiteY2" fmla="*/ 35676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5920 w 1565920"/>
                    <a:gd name="connsiteY2" fmla="*/ 530572 h 2064111"/>
                    <a:gd name="connsiteX3" fmla="*/ 1565920 w 1565920"/>
                    <a:gd name="connsiteY3" fmla="*/ 2064111 h 2064111"/>
                    <a:gd name="connsiteX4" fmla="*/ 0 w 1565920"/>
                    <a:gd name="connsiteY4" fmla="*/ 2064111 h 2064111"/>
                    <a:gd name="connsiteX5" fmla="*/ 0 w 1565920"/>
                    <a:gd name="connsiteY5" fmla="*/ 0 h 2064111"/>
                    <a:gd name="connsiteX0" fmla="*/ 0 w 1565920"/>
                    <a:gd name="connsiteY0" fmla="*/ 0 h 2064111"/>
                    <a:gd name="connsiteX1" fmla="*/ 954733 w 1565920"/>
                    <a:gd name="connsiteY1" fmla="*/ 0 h 2064111"/>
                    <a:gd name="connsiteX2" fmla="*/ 1160805 w 1565920"/>
                    <a:gd name="connsiteY2" fmla="*/ 176913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0855 w 1565920"/>
                    <a:gd name="connsiteY2" fmla="*/ 5308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7680 w 1565920"/>
                    <a:gd name="connsiteY2" fmla="*/ 1498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4505 w 1565920"/>
                    <a:gd name="connsiteY2" fmla="*/ 863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4505 w 1565920"/>
                    <a:gd name="connsiteY2" fmla="*/ 228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6886 w 1565920"/>
                    <a:gd name="connsiteY2" fmla="*/ 705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1648 w 1565920"/>
                    <a:gd name="connsiteY2" fmla="*/ 705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4030 w 1565920"/>
                    <a:gd name="connsiteY2" fmla="*/ 705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4030 w 1565920"/>
                    <a:gd name="connsiteY2" fmla="*/ 4670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93 h 2064204"/>
                    <a:gd name="connsiteX1" fmla="*/ 954733 w 1565920"/>
                    <a:gd name="connsiteY1" fmla="*/ 93 h 2064204"/>
                    <a:gd name="connsiteX2" fmla="*/ 1564030 w 1565920"/>
                    <a:gd name="connsiteY2" fmla="*/ 0 h 2064204"/>
                    <a:gd name="connsiteX3" fmla="*/ 1565920 w 1565920"/>
                    <a:gd name="connsiteY3" fmla="*/ 530665 h 2064204"/>
                    <a:gd name="connsiteX4" fmla="*/ 1565920 w 1565920"/>
                    <a:gd name="connsiteY4" fmla="*/ 2064204 h 2064204"/>
                    <a:gd name="connsiteX5" fmla="*/ 0 w 1565920"/>
                    <a:gd name="connsiteY5" fmla="*/ 2064204 h 2064204"/>
                    <a:gd name="connsiteX6" fmla="*/ 0 w 1565920"/>
                    <a:gd name="connsiteY6" fmla="*/ 93 h 206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65920" h="2064204">
                      <a:moveTo>
                        <a:pt x="0" y="93"/>
                      </a:moveTo>
                      <a:lnTo>
                        <a:pt x="954733" y="93"/>
                      </a:lnTo>
                      <a:lnTo>
                        <a:pt x="1564030" y="0"/>
                      </a:lnTo>
                      <a:cubicBezTo>
                        <a:pt x="1565718" y="159161"/>
                        <a:pt x="1564232" y="371504"/>
                        <a:pt x="1565920" y="530665"/>
                      </a:cubicBezTo>
                      <a:lnTo>
                        <a:pt x="1565920" y="2064204"/>
                      </a:lnTo>
                      <a:lnTo>
                        <a:pt x="0" y="2064204"/>
                      </a:lnTo>
                      <a:lnTo>
                        <a:pt x="0" y="93"/>
                      </a:lnTo>
                      <a:close/>
                    </a:path>
                  </a:pathLst>
                </a:cu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Rectangle 20">
                  <a:extLst>
                    <a:ext uri="{FF2B5EF4-FFF2-40B4-BE49-F238E27FC236}">
                      <a16:creationId xmlns:a16="http://schemas.microsoft.com/office/drawing/2014/main" id="{61950EFF-35F9-BEAD-2F04-3E44FB2BC0E2}"/>
                    </a:ext>
                  </a:extLst>
                </p:cNvPr>
                <p:cNvSpPr/>
                <p:nvPr/>
              </p:nvSpPr>
              <p:spPr>
                <a:xfrm>
                  <a:off x="928785" y="2011039"/>
                  <a:ext cx="95328" cy="1336370"/>
                </a:xfrm>
                <a:prstGeom prst="rect">
                  <a:avLst/>
                </a:prstGeom>
                <a:solidFill>
                  <a:srgbClr val="03669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TextBox 22">
                  <a:extLst>
                    <a:ext uri="{FF2B5EF4-FFF2-40B4-BE49-F238E27FC236}">
                      <a16:creationId xmlns:a16="http://schemas.microsoft.com/office/drawing/2014/main" id="{B17517C5-F296-933A-CA81-FCF49811C92E}"/>
                    </a:ext>
                  </a:extLst>
                </p:cNvPr>
                <p:cNvSpPr txBox="1"/>
                <p:nvPr/>
              </p:nvSpPr>
              <p:spPr>
                <a:xfrm>
                  <a:off x="1075503" y="2204866"/>
                  <a:ext cx="9579852" cy="1029451"/>
                </a:xfrm>
                <a:prstGeom prst="rect">
                  <a:avLst/>
                </a:prstGeom>
                <a:noFill/>
              </p:spPr>
              <p:txBody>
                <a:bodyPr wrap="square" lIns="91440" tIns="45720" rIns="91440" bIns="45720" anchor="t">
                  <a:spAutoFit/>
                </a:bodyPr>
                <a:lstStyle/>
                <a:p>
                  <a:pPr indent="-342900">
                    <a:buClr>
                      <a:schemeClr val="tx1"/>
                    </a:buClr>
                  </a:pPr>
                  <a:r>
                    <a:rPr lang="en-US" sz="1400" b="1" dirty="0">
                      <a:cs typeface="Calibri Light"/>
                    </a:rPr>
                    <a:t>Always keep an eye out for emerging talent</a:t>
                  </a:r>
                  <a:r>
                    <a:rPr lang="en-US" sz="1400" dirty="0">
                      <a:cs typeface="Calibri Light"/>
                    </a:rPr>
                    <a:t>! Build your network through AFP and LinkedIn. Assess major gifts talent through a </a:t>
                  </a:r>
                  <a:r>
                    <a:rPr lang="en-US" sz="1400" b="1" dirty="0">
                      <a:cs typeface="Calibri Light"/>
                    </a:rPr>
                    <a:t>uniform criteria for measuring growth and performance</a:t>
                  </a:r>
                  <a:endParaRPr lang="en-US" sz="1400" dirty="0">
                    <a:cs typeface="Calibri Light"/>
                  </a:endParaRPr>
                </a:p>
              </p:txBody>
            </p:sp>
          </p:grpSp>
          <p:grpSp>
            <p:nvGrpSpPr>
              <p:cNvPr id="10" name="Group 9">
                <a:extLst>
                  <a:ext uri="{FF2B5EF4-FFF2-40B4-BE49-F238E27FC236}">
                    <a16:creationId xmlns:a16="http://schemas.microsoft.com/office/drawing/2014/main" id="{FAB3EC1A-127E-7AF4-735F-1BCE33361C36}"/>
                  </a:ext>
                </a:extLst>
              </p:cNvPr>
              <p:cNvGrpSpPr/>
              <p:nvPr/>
            </p:nvGrpSpPr>
            <p:grpSpPr>
              <a:xfrm>
                <a:off x="879705" y="4877776"/>
                <a:ext cx="10317155" cy="1336516"/>
                <a:chOff x="928785" y="2010893"/>
                <a:chExt cx="10317155" cy="1336516"/>
              </a:xfrm>
            </p:grpSpPr>
            <p:sp>
              <p:nvSpPr>
                <p:cNvPr id="11" name="Freeform: Shape 78">
                  <a:extLst>
                    <a:ext uri="{FF2B5EF4-FFF2-40B4-BE49-F238E27FC236}">
                      <a16:creationId xmlns:a16="http://schemas.microsoft.com/office/drawing/2014/main" id="{63680307-3D46-543F-EDCA-045A7D1EF0EE}"/>
                    </a:ext>
                  </a:extLst>
                </p:cNvPr>
                <p:cNvSpPr/>
                <p:nvPr/>
              </p:nvSpPr>
              <p:spPr>
                <a:xfrm>
                  <a:off x="1032163" y="2010893"/>
                  <a:ext cx="10213777" cy="1336516"/>
                </a:xfrm>
                <a:custGeom>
                  <a:avLst/>
                  <a:gdLst>
                    <a:gd name="connsiteX0" fmla="*/ 0 w 1565920"/>
                    <a:gd name="connsiteY0" fmla="*/ 0 h 2064111"/>
                    <a:gd name="connsiteX1" fmla="*/ 954733 w 1565920"/>
                    <a:gd name="connsiteY1" fmla="*/ 0 h 2064111"/>
                    <a:gd name="connsiteX2" fmla="*/ 954733 w 1565920"/>
                    <a:gd name="connsiteY2" fmla="*/ 356761 h 2064111"/>
                    <a:gd name="connsiteX3" fmla="*/ 954734 w 1565920"/>
                    <a:gd name="connsiteY3" fmla="*/ 356761 h 2064111"/>
                    <a:gd name="connsiteX4" fmla="*/ 954734 w 1565920"/>
                    <a:gd name="connsiteY4" fmla="*/ 440922 h 2064111"/>
                    <a:gd name="connsiteX5" fmla="*/ 1338276 w 1565920"/>
                    <a:gd name="connsiteY5" fmla="*/ 661482 h 2064111"/>
                    <a:gd name="connsiteX6" fmla="*/ 1565920 w 1565920"/>
                    <a:gd name="connsiteY6" fmla="*/ 530572 h 2064111"/>
                    <a:gd name="connsiteX7" fmla="*/ 1565920 w 1565920"/>
                    <a:gd name="connsiteY7" fmla="*/ 2064111 h 2064111"/>
                    <a:gd name="connsiteX8" fmla="*/ 0 w 1565920"/>
                    <a:gd name="connsiteY8" fmla="*/ 2064111 h 2064111"/>
                    <a:gd name="connsiteX0" fmla="*/ 0 w 1565920"/>
                    <a:gd name="connsiteY0" fmla="*/ 0 h 2064111"/>
                    <a:gd name="connsiteX1" fmla="*/ 954733 w 1565920"/>
                    <a:gd name="connsiteY1" fmla="*/ 0 h 2064111"/>
                    <a:gd name="connsiteX2" fmla="*/ 954733 w 1565920"/>
                    <a:gd name="connsiteY2" fmla="*/ 356761 h 2064111"/>
                    <a:gd name="connsiteX3" fmla="*/ 954734 w 1565920"/>
                    <a:gd name="connsiteY3" fmla="*/ 356761 h 2064111"/>
                    <a:gd name="connsiteX4" fmla="*/ 1338276 w 1565920"/>
                    <a:gd name="connsiteY4" fmla="*/ 661482 h 2064111"/>
                    <a:gd name="connsiteX5" fmla="*/ 1565920 w 1565920"/>
                    <a:gd name="connsiteY5" fmla="*/ 530572 h 2064111"/>
                    <a:gd name="connsiteX6" fmla="*/ 1565920 w 1565920"/>
                    <a:gd name="connsiteY6" fmla="*/ 2064111 h 2064111"/>
                    <a:gd name="connsiteX7" fmla="*/ 0 w 1565920"/>
                    <a:gd name="connsiteY7" fmla="*/ 2064111 h 2064111"/>
                    <a:gd name="connsiteX8" fmla="*/ 0 w 1565920"/>
                    <a:gd name="connsiteY8" fmla="*/ 0 h 2064111"/>
                    <a:gd name="connsiteX0" fmla="*/ 0 w 1565920"/>
                    <a:gd name="connsiteY0" fmla="*/ 0 h 2064111"/>
                    <a:gd name="connsiteX1" fmla="*/ 954733 w 1565920"/>
                    <a:gd name="connsiteY1" fmla="*/ 0 h 2064111"/>
                    <a:gd name="connsiteX2" fmla="*/ 954733 w 1565920"/>
                    <a:gd name="connsiteY2" fmla="*/ 356761 h 2064111"/>
                    <a:gd name="connsiteX3" fmla="*/ 1338276 w 1565920"/>
                    <a:gd name="connsiteY3" fmla="*/ 661482 h 2064111"/>
                    <a:gd name="connsiteX4" fmla="*/ 1565920 w 1565920"/>
                    <a:gd name="connsiteY4" fmla="*/ 530572 h 2064111"/>
                    <a:gd name="connsiteX5" fmla="*/ 1565920 w 1565920"/>
                    <a:gd name="connsiteY5" fmla="*/ 2064111 h 2064111"/>
                    <a:gd name="connsiteX6" fmla="*/ 0 w 1565920"/>
                    <a:gd name="connsiteY6" fmla="*/ 2064111 h 2064111"/>
                    <a:gd name="connsiteX7" fmla="*/ 0 w 1565920"/>
                    <a:gd name="connsiteY7" fmla="*/ 0 h 2064111"/>
                    <a:gd name="connsiteX0" fmla="*/ 0 w 1565920"/>
                    <a:gd name="connsiteY0" fmla="*/ 0 h 2064111"/>
                    <a:gd name="connsiteX1" fmla="*/ 954733 w 1565920"/>
                    <a:gd name="connsiteY1" fmla="*/ 0 h 2064111"/>
                    <a:gd name="connsiteX2" fmla="*/ 954733 w 1565920"/>
                    <a:gd name="connsiteY2" fmla="*/ 35676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5920 w 1565920"/>
                    <a:gd name="connsiteY2" fmla="*/ 530572 h 2064111"/>
                    <a:gd name="connsiteX3" fmla="*/ 1565920 w 1565920"/>
                    <a:gd name="connsiteY3" fmla="*/ 2064111 h 2064111"/>
                    <a:gd name="connsiteX4" fmla="*/ 0 w 1565920"/>
                    <a:gd name="connsiteY4" fmla="*/ 2064111 h 2064111"/>
                    <a:gd name="connsiteX5" fmla="*/ 0 w 1565920"/>
                    <a:gd name="connsiteY5" fmla="*/ 0 h 2064111"/>
                    <a:gd name="connsiteX0" fmla="*/ 0 w 1565920"/>
                    <a:gd name="connsiteY0" fmla="*/ 0 h 2064111"/>
                    <a:gd name="connsiteX1" fmla="*/ 954733 w 1565920"/>
                    <a:gd name="connsiteY1" fmla="*/ 0 h 2064111"/>
                    <a:gd name="connsiteX2" fmla="*/ 1160805 w 1565920"/>
                    <a:gd name="connsiteY2" fmla="*/ 176913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0855 w 1565920"/>
                    <a:gd name="connsiteY2" fmla="*/ 5308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7680 w 1565920"/>
                    <a:gd name="connsiteY2" fmla="*/ 1498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4505 w 1565920"/>
                    <a:gd name="connsiteY2" fmla="*/ 863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4505 w 1565920"/>
                    <a:gd name="connsiteY2" fmla="*/ 2288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56886 w 1565920"/>
                    <a:gd name="connsiteY2" fmla="*/ 705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1648 w 1565920"/>
                    <a:gd name="connsiteY2" fmla="*/ 705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4030 w 1565920"/>
                    <a:gd name="connsiteY2" fmla="*/ 7051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0 h 2064111"/>
                    <a:gd name="connsiteX1" fmla="*/ 954733 w 1565920"/>
                    <a:gd name="connsiteY1" fmla="*/ 0 h 2064111"/>
                    <a:gd name="connsiteX2" fmla="*/ 1564030 w 1565920"/>
                    <a:gd name="connsiteY2" fmla="*/ 4670 h 2064111"/>
                    <a:gd name="connsiteX3" fmla="*/ 1565920 w 1565920"/>
                    <a:gd name="connsiteY3" fmla="*/ 530572 h 2064111"/>
                    <a:gd name="connsiteX4" fmla="*/ 1565920 w 1565920"/>
                    <a:gd name="connsiteY4" fmla="*/ 2064111 h 2064111"/>
                    <a:gd name="connsiteX5" fmla="*/ 0 w 1565920"/>
                    <a:gd name="connsiteY5" fmla="*/ 2064111 h 2064111"/>
                    <a:gd name="connsiteX6" fmla="*/ 0 w 1565920"/>
                    <a:gd name="connsiteY6" fmla="*/ 0 h 2064111"/>
                    <a:gd name="connsiteX0" fmla="*/ 0 w 1565920"/>
                    <a:gd name="connsiteY0" fmla="*/ 93 h 2064204"/>
                    <a:gd name="connsiteX1" fmla="*/ 954733 w 1565920"/>
                    <a:gd name="connsiteY1" fmla="*/ 93 h 2064204"/>
                    <a:gd name="connsiteX2" fmla="*/ 1564030 w 1565920"/>
                    <a:gd name="connsiteY2" fmla="*/ 0 h 2064204"/>
                    <a:gd name="connsiteX3" fmla="*/ 1565920 w 1565920"/>
                    <a:gd name="connsiteY3" fmla="*/ 530665 h 2064204"/>
                    <a:gd name="connsiteX4" fmla="*/ 1565920 w 1565920"/>
                    <a:gd name="connsiteY4" fmla="*/ 2064204 h 2064204"/>
                    <a:gd name="connsiteX5" fmla="*/ 0 w 1565920"/>
                    <a:gd name="connsiteY5" fmla="*/ 2064204 h 2064204"/>
                    <a:gd name="connsiteX6" fmla="*/ 0 w 1565920"/>
                    <a:gd name="connsiteY6" fmla="*/ 93 h 206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65920" h="2064204">
                      <a:moveTo>
                        <a:pt x="0" y="93"/>
                      </a:moveTo>
                      <a:lnTo>
                        <a:pt x="954733" y="93"/>
                      </a:lnTo>
                      <a:lnTo>
                        <a:pt x="1564030" y="0"/>
                      </a:lnTo>
                      <a:cubicBezTo>
                        <a:pt x="1565718" y="159161"/>
                        <a:pt x="1564232" y="371504"/>
                        <a:pt x="1565920" y="530665"/>
                      </a:cubicBezTo>
                      <a:lnTo>
                        <a:pt x="1565920" y="2064204"/>
                      </a:lnTo>
                      <a:lnTo>
                        <a:pt x="0" y="2064204"/>
                      </a:lnTo>
                      <a:lnTo>
                        <a:pt x="0" y="93"/>
                      </a:lnTo>
                      <a:close/>
                    </a:path>
                  </a:pathLst>
                </a:cu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z</a:t>
                  </a:r>
                </a:p>
              </p:txBody>
            </p:sp>
            <p:sp>
              <p:nvSpPr>
                <p:cNvPr id="12" name="Rectangle 11">
                  <a:extLst>
                    <a:ext uri="{FF2B5EF4-FFF2-40B4-BE49-F238E27FC236}">
                      <a16:creationId xmlns:a16="http://schemas.microsoft.com/office/drawing/2014/main" id="{107EF9B0-FD37-F3A0-81F0-64622C6275FD}"/>
                    </a:ext>
                  </a:extLst>
                </p:cNvPr>
                <p:cNvSpPr/>
                <p:nvPr/>
              </p:nvSpPr>
              <p:spPr>
                <a:xfrm>
                  <a:off x="928785" y="2011039"/>
                  <a:ext cx="95328" cy="1336370"/>
                </a:xfrm>
                <a:prstGeom prst="rect">
                  <a:avLst/>
                </a:prstGeom>
                <a:solidFill>
                  <a:srgbClr val="03669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Box 13">
                  <a:extLst>
                    <a:ext uri="{FF2B5EF4-FFF2-40B4-BE49-F238E27FC236}">
                      <a16:creationId xmlns:a16="http://schemas.microsoft.com/office/drawing/2014/main" id="{A1D44FAE-8C68-9658-814F-8BF350B6B80E}"/>
                    </a:ext>
                  </a:extLst>
                </p:cNvPr>
                <p:cNvSpPr txBox="1"/>
                <p:nvPr/>
              </p:nvSpPr>
              <p:spPr>
                <a:xfrm>
                  <a:off x="998357" y="2169466"/>
                  <a:ext cx="9398606" cy="1030663"/>
                </a:xfrm>
                <a:prstGeom prst="rect">
                  <a:avLst/>
                </a:prstGeom>
                <a:noFill/>
              </p:spPr>
              <p:txBody>
                <a:bodyPr wrap="square" lIns="91440" tIns="45720" rIns="91440" bIns="45720" anchor="t">
                  <a:spAutoFit/>
                </a:bodyPr>
                <a:lstStyle/>
                <a:p>
                  <a:pPr indent="-342900">
                    <a:buClr>
                      <a:schemeClr val="tx1"/>
                    </a:buClr>
                  </a:pPr>
                  <a:r>
                    <a:rPr lang="en-US" sz="1400" b="1" dirty="0">
                      <a:cs typeface="Calibri Light"/>
                    </a:rPr>
                    <a:t>Keep talent </a:t>
                  </a:r>
                  <a:r>
                    <a:rPr lang="en-US" sz="1400" dirty="0">
                      <a:cs typeface="Calibri Light"/>
                    </a:rPr>
                    <a:t>through a </a:t>
                  </a:r>
                  <a:r>
                    <a:rPr lang="en-US" sz="1400" b="1" dirty="0">
                      <a:cs typeface="Calibri Light"/>
                    </a:rPr>
                    <a:t>strong base salary</a:t>
                  </a:r>
                  <a:r>
                    <a:rPr lang="en-US" sz="1400" dirty="0">
                      <a:cs typeface="Calibri Light"/>
                    </a:rPr>
                    <a:t>, </a:t>
                  </a:r>
                  <a:r>
                    <a:rPr lang="en-US" sz="1400" b="1" dirty="0">
                      <a:cs typeface="Calibri Light"/>
                    </a:rPr>
                    <a:t>clear achievable goals</a:t>
                  </a:r>
                  <a:r>
                    <a:rPr lang="en-US" sz="1400" dirty="0">
                      <a:cs typeface="Calibri Light"/>
                    </a:rPr>
                    <a:t>, </a:t>
                  </a:r>
                  <a:r>
                    <a:rPr lang="en-US" sz="1400" b="1" dirty="0">
                      <a:cs typeface="Calibri Light"/>
                    </a:rPr>
                    <a:t>workplace flexibility</a:t>
                  </a:r>
                  <a:r>
                    <a:rPr lang="en-US" sz="1400" dirty="0">
                      <a:cs typeface="Calibri Light"/>
                    </a:rPr>
                    <a:t>, and </a:t>
                  </a:r>
                  <a:r>
                    <a:rPr lang="en-US" sz="1400" b="1" dirty="0">
                      <a:cs typeface="Calibri Light"/>
                    </a:rPr>
                    <a:t>performance incentives </a:t>
                  </a:r>
                  <a:r>
                    <a:rPr lang="en-US" sz="1400" dirty="0">
                      <a:cs typeface="Calibri Light"/>
                    </a:rPr>
                    <a:t>based on mix of revenue and non-revenue goals</a:t>
                  </a:r>
                </a:p>
              </p:txBody>
            </p:sp>
          </p:grpSp>
        </p:grpSp>
        <p:sp>
          <p:nvSpPr>
            <p:cNvPr id="28" name="Oval 27">
              <a:extLst>
                <a:ext uri="{FF2B5EF4-FFF2-40B4-BE49-F238E27FC236}">
                  <a16:creationId xmlns:a16="http://schemas.microsoft.com/office/drawing/2014/main" id="{C9A7A910-162A-BCFB-DBFB-069A0F92913F}"/>
                </a:ext>
              </a:extLst>
            </p:cNvPr>
            <p:cNvSpPr/>
            <p:nvPr/>
          </p:nvSpPr>
          <p:spPr>
            <a:xfrm rot="5400000">
              <a:off x="8253859" y="1221654"/>
              <a:ext cx="572766" cy="574306"/>
            </a:xfrm>
            <a:prstGeom prst="ellipse">
              <a:avLst/>
            </a:prstGeom>
            <a:solidFill>
              <a:srgbClr val="03669A"/>
            </a:solidFill>
            <a:ln w="15875">
              <a:solidFill>
                <a:srgbClr val="0085CA"/>
              </a:solidFill>
            </a:ln>
            <a:effectLst>
              <a:outerShdw blurRad="50800" dist="38100" dir="8100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Oval 28">
              <a:extLst>
                <a:ext uri="{FF2B5EF4-FFF2-40B4-BE49-F238E27FC236}">
                  <a16:creationId xmlns:a16="http://schemas.microsoft.com/office/drawing/2014/main" id="{3C1C9731-1B92-F7EB-F259-9F73928976CD}"/>
                </a:ext>
              </a:extLst>
            </p:cNvPr>
            <p:cNvSpPr/>
            <p:nvPr/>
          </p:nvSpPr>
          <p:spPr>
            <a:xfrm rot="5400000">
              <a:off x="8253859" y="2251383"/>
              <a:ext cx="572766" cy="574306"/>
            </a:xfrm>
            <a:prstGeom prst="ellipse">
              <a:avLst/>
            </a:prstGeom>
            <a:solidFill>
              <a:srgbClr val="03669A"/>
            </a:solidFill>
            <a:ln w="15875">
              <a:solidFill>
                <a:srgbClr val="0085CA"/>
              </a:solidFill>
            </a:ln>
            <a:effectLst>
              <a:outerShdw blurRad="50800" dist="38100" dir="8100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Oval 29">
              <a:extLst>
                <a:ext uri="{FF2B5EF4-FFF2-40B4-BE49-F238E27FC236}">
                  <a16:creationId xmlns:a16="http://schemas.microsoft.com/office/drawing/2014/main" id="{9B18352F-7833-04D3-E8E1-32590084B5D5}"/>
                </a:ext>
              </a:extLst>
            </p:cNvPr>
            <p:cNvSpPr/>
            <p:nvPr/>
          </p:nvSpPr>
          <p:spPr>
            <a:xfrm rot="5400000">
              <a:off x="8255548" y="3228650"/>
              <a:ext cx="572766" cy="574306"/>
            </a:xfrm>
            <a:prstGeom prst="ellipse">
              <a:avLst/>
            </a:prstGeom>
            <a:solidFill>
              <a:srgbClr val="03669A"/>
            </a:solidFill>
            <a:ln w="15875">
              <a:solidFill>
                <a:srgbClr val="0085CA"/>
              </a:solidFill>
            </a:ln>
            <a:effectLst>
              <a:outerShdw blurRad="50800" dist="38100" dir="8100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pic>
        <p:nvPicPr>
          <p:cNvPr id="4" name="Picture 3">
            <a:extLst>
              <a:ext uri="{FF2B5EF4-FFF2-40B4-BE49-F238E27FC236}">
                <a16:creationId xmlns:a16="http://schemas.microsoft.com/office/drawing/2014/main" id="{201A6E25-668B-9A4E-6C98-5101A26FF520}"/>
              </a:ext>
            </a:extLst>
          </p:cNvPr>
          <p:cNvPicPr>
            <a:picLocks/>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313581" y="1149374"/>
            <a:ext cx="448230" cy="398955"/>
          </a:xfrm>
          <a:prstGeom prst="rect">
            <a:avLst/>
          </a:prstGeom>
        </p:spPr>
      </p:pic>
      <p:pic>
        <p:nvPicPr>
          <p:cNvPr id="5" name="Picture 4" descr="Icon&#10;&#10;Description automatically generated">
            <a:extLst>
              <a:ext uri="{FF2B5EF4-FFF2-40B4-BE49-F238E27FC236}">
                <a16:creationId xmlns:a16="http://schemas.microsoft.com/office/drawing/2014/main" id="{B85D5A9C-BEBA-97DD-AAB9-15CBE1DF92E8}"/>
              </a:ext>
            </a:extLst>
          </p:cNvPr>
          <p:cNvPicPr>
            <a:picLocks/>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313581" y="2203493"/>
            <a:ext cx="409262" cy="335520"/>
          </a:xfrm>
          <a:prstGeom prst="rect">
            <a:avLst/>
          </a:prstGeom>
        </p:spPr>
      </p:pic>
      <p:pic>
        <p:nvPicPr>
          <p:cNvPr id="6" name="Picture 5" descr="Icon&#10;&#10;Description automatically generated">
            <a:extLst>
              <a:ext uri="{FF2B5EF4-FFF2-40B4-BE49-F238E27FC236}">
                <a16:creationId xmlns:a16="http://schemas.microsoft.com/office/drawing/2014/main" id="{0D7216EC-4738-ACF2-B3EF-C4DC3B559D9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36022" y="3178405"/>
            <a:ext cx="376687" cy="376687"/>
          </a:xfrm>
          <a:prstGeom prst="rect">
            <a:avLst/>
          </a:prstGeom>
        </p:spPr>
      </p:pic>
    </p:spTree>
    <p:extLst>
      <p:ext uri="{BB962C8B-B14F-4D97-AF65-F5344CB8AC3E}">
        <p14:creationId xmlns:p14="http://schemas.microsoft.com/office/powerpoint/2010/main" val="25281001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A58F07E-ADBC-4FA4-97DA-76D6DD111529}"/>
              </a:ext>
            </a:extLst>
          </p:cNvPr>
          <p:cNvGrpSpPr/>
          <p:nvPr/>
        </p:nvGrpSpPr>
        <p:grpSpPr>
          <a:xfrm>
            <a:off x="564438" y="742521"/>
            <a:ext cx="8015124" cy="2646665"/>
            <a:chOff x="1594356" y="1599263"/>
            <a:chExt cx="8015124" cy="2646665"/>
          </a:xfrm>
        </p:grpSpPr>
        <p:grpSp>
          <p:nvGrpSpPr>
            <p:cNvPr id="8" name="Group 7">
              <a:extLst>
                <a:ext uri="{FF2B5EF4-FFF2-40B4-BE49-F238E27FC236}">
                  <a16:creationId xmlns:a16="http://schemas.microsoft.com/office/drawing/2014/main" id="{37EF7519-0664-3A33-B746-6F911E861E72}"/>
                </a:ext>
              </a:extLst>
            </p:cNvPr>
            <p:cNvGrpSpPr/>
            <p:nvPr userDrawn="1"/>
          </p:nvGrpSpPr>
          <p:grpSpPr>
            <a:xfrm>
              <a:off x="1594356" y="1599263"/>
              <a:ext cx="8015124" cy="2646665"/>
              <a:chOff x="1201871" y="2065607"/>
              <a:chExt cx="8015124" cy="2646665"/>
            </a:xfrm>
          </p:grpSpPr>
          <p:cxnSp>
            <p:nvCxnSpPr>
              <p:cNvPr id="12" name="Straight Connector 11">
                <a:extLst>
                  <a:ext uri="{FF2B5EF4-FFF2-40B4-BE49-F238E27FC236}">
                    <a16:creationId xmlns:a16="http://schemas.microsoft.com/office/drawing/2014/main" id="{7E1111DC-B777-1064-62F6-AAECDEE1B79A}"/>
                  </a:ext>
                </a:extLst>
              </p:cNvPr>
              <p:cNvCxnSpPr>
                <a:cxnSpLocks/>
              </p:cNvCxnSpPr>
              <p:nvPr userDrawn="1"/>
            </p:nvCxnSpPr>
            <p:spPr>
              <a:xfrm>
                <a:off x="5144510" y="2742715"/>
                <a:ext cx="0" cy="1969557"/>
              </a:xfrm>
              <a:prstGeom prst="line">
                <a:avLst/>
              </a:prstGeom>
              <a:ln>
                <a:solidFill>
                  <a:srgbClr val="03669A"/>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F4A960B-1E21-3113-1E98-BE8BDE42A983}"/>
                  </a:ext>
                </a:extLst>
              </p:cNvPr>
              <p:cNvSpPr txBox="1"/>
              <p:nvPr userDrawn="1"/>
            </p:nvSpPr>
            <p:spPr>
              <a:xfrm>
                <a:off x="1201871" y="2773280"/>
                <a:ext cx="3739381" cy="1938992"/>
              </a:xfrm>
              <a:prstGeom prst="rect">
                <a:avLst/>
              </a:prstGeom>
              <a:noFill/>
            </p:spPr>
            <p:txBody>
              <a:bodyPr wrap="square">
                <a:spAutoFit/>
              </a:bodyPr>
              <a:lstStyle/>
              <a:p>
                <a:pPr algn="r"/>
                <a:r>
                  <a:rPr lang="en-US" sz="6000" b="1">
                    <a:solidFill>
                      <a:srgbClr val="03669A"/>
                    </a:solidFill>
                    <a:latin typeface="Montserrat" panose="00000500000000000000" pitchFamily="50" charset="0"/>
                  </a:rPr>
                  <a:t>Thank you!</a:t>
                </a:r>
              </a:p>
            </p:txBody>
          </p:sp>
          <p:grpSp>
            <p:nvGrpSpPr>
              <p:cNvPr id="14" name="Group 13">
                <a:extLst>
                  <a:ext uri="{FF2B5EF4-FFF2-40B4-BE49-F238E27FC236}">
                    <a16:creationId xmlns:a16="http://schemas.microsoft.com/office/drawing/2014/main" id="{C65D492A-54CA-93B7-C501-54AB81C62677}"/>
                  </a:ext>
                </a:extLst>
              </p:cNvPr>
              <p:cNvGrpSpPr/>
              <p:nvPr userDrawn="1"/>
            </p:nvGrpSpPr>
            <p:grpSpPr>
              <a:xfrm>
                <a:off x="5277741" y="2065607"/>
                <a:ext cx="3939254" cy="1317545"/>
                <a:chOff x="5106291" y="2065607"/>
                <a:chExt cx="3939254" cy="1317545"/>
              </a:xfrm>
            </p:grpSpPr>
            <p:sp>
              <p:nvSpPr>
                <p:cNvPr id="15" name="TextBox 14">
                  <a:extLst>
                    <a:ext uri="{FF2B5EF4-FFF2-40B4-BE49-F238E27FC236}">
                      <a16:creationId xmlns:a16="http://schemas.microsoft.com/office/drawing/2014/main" id="{2C42C6B9-4545-AB99-6FC8-C412316B2668}"/>
                    </a:ext>
                  </a:extLst>
                </p:cNvPr>
                <p:cNvSpPr txBox="1"/>
                <p:nvPr userDrawn="1"/>
              </p:nvSpPr>
              <p:spPr>
                <a:xfrm>
                  <a:off x="5106291" y="2065607"/>
                  <a:ext cx="3939254" cy="461665"/>
                </a:xfrm>
                <a:prstGeom prst="rect">
                  <a:avLst/>
                </a:prstGeom>
                <a:noFill/>
              </p:spPr>
              <p:txBody>
                <a:bodyPr wrap="square">
                  <a:spAutoFit/>
                </a:bodyPr>
                <a:lstStyle/>
                <a:p>
                  <a:r>
                    <a:rPr lang="en-US" sz="2400" b="1">
                      <a:solidFill>
                        <a:schemeClr val="bg1"/>
                      </a:solidFill>
                    </a:rPr>
                    <a:t>We can be reached here!</a:t>
                  </a:r>
                </a:p>
              </p:txBody>
            </p:sp>
            <p:grpSp>
              <p:nvGrpSpPr>
                <p:cNvPr id="16" name="Group 15">
                  <a:extLst>
                    <a:ext uri="{FF2B5EF4-FFF2-40B4-BE49-F238E27FC236}">
                      <a16:creationId xmlns:a16="http://schemas.microsoft.com/office/drawing/2014/main" id="{4773E17D-7086-ADCE-8805-3830F8BF2A37}"/>
                    </a:ext>
                  </a:extLst>
                </p:cNvPr>
                <p:cNvGrpSpPr/>
                <p:nvPr userDrawn="1"/>
              </p:nvGrpSpPr>
              <p:grpSpPr>
                <a:xfrm>
                  <a:off x="5106291" y="2742715"/>
                  <a:ext cx="3846966" cy="640437"/>
                  <a:chOff x="5155773" y="3490808"/>
                  <a:chExt cx="3846966" cy="640437"/>
                </a:xfrm>
              </p:grpSpPr>
              <p:sp>
                <p:nvSpPr>
                  <p:cNvPr id="17" name="TextBox 16">
                    <a:extLst>
                      <a:ext uri="{FF2B5EF4-FFF2-40B4-BE49-F238E27FC236}">
                        <a16:creationId xmlns:a16="http://schemas.microsoft.com/office/drawing/2014/main" id="{B45B2EB9-01B8-952F-BB96-8473E8298967}"/>
                      </a:ext>
                    </a:extLst>
                  </p:cNvPr>
                  <p:cNvSpPr txBox="1"/>
                  <p:nvPr userDrawn="1"/>
                </p:nvSpPr>
                <p:spPr>
                  <a:xfrm>
                    <a:off x="5155773" y="3490808"/>
                    <a:ext cx="3056730" cy="369332"/>
                  </a:xfrm>
                  <a:prstGeom prst="rect">
                    <a:avLst/>
                  </a:prstGeom>
                  <a:noFill/>
                </p:spPr>
                <p:txBody>
                  <a:bodyPr wrap="square">
                    <a:spAutoFit/>
                  </a:bodyPr>
                  <a:lstStyle/>
                  <a:p>
                    <a:r>
                      <a:rPr lang="en-US" sz="1800">
                        <a:solidFill>
                          <a:srgbClr val="03669A"/>
                        </a:solidFill>
                      </a:rPr>
                      <a:t>Cassie Carter, Vice President</a:t>
                    </a:r>
                  </a:p>
                </p:txBody>
              </p:sp>
              <p:sp>
                <p:nvSpPr>
                  <p:cNvPr id="18" name="TextBox 17">
                    <a:extLst>
                      <a:ext uri="{FF2B5EF4-FFF2-40B4-BE49-F238E27FC236}">
                        <a16:creationId xmlns:a16="http://schemas.microsoft.com/office/drawing/2014/main" id="{27F83B66-45F5-B1E7-80DF-C3E2B6B0A86B}"/>
                      </a:ext>
                    </a:extLst>
                  </p:cNvPr>
                  <p:cNvSpPr txBox="1"/>
                  <p:nvPr userDrawn="1"/>
                </p:nvSpPr>
                <p:spPr>
                  <a:xfrm>
                    <a:off x="5493355" y="3792691"/>
                    <a:ext cx="3509384" cy="338554"/>
                  </a:xfrm>
                  <a:prstGeom prst="rect">
                    <a:avLst/>
                  </a:prstGeom>
                  <a:noFill/>
                </p:spPr>
                <p:txBody>
                  <a:bodyPr wrap="square">
                    <a:spAutoFit/>
                  </a:bodyPr>
                  <a:lstStyle/>
                  <a:p>
                    <a:r>
                      <a:rPr lang="en-US" sz="1600" err="1">
                        <a:solidFill>
                          <a:srgbClr val="03669A"/>
                        </a:solidFill>
                      </a:rPr>
                      <a:t>cassie.carter@campbellcompany.com</a:t>
                    </a:r>
                    <a:r>
                      <a:rPr lang="en-US" sz="1600">
                        <a:solidFill>
                          <a:srgbClr val="03669A"/>
                        </a:solidFill>
                      </a:rPr>
                      <a:t> </a:t>
                    </a:r>
                  </a:p>
                </p:txBody>
              </p:sp>
              <p:pic>
                <p:nvPicPr>
                  <p:cNvPr id="19" name="Graphic 18" descr="Email with solid fill">
                    <a:extLst>
                      <a:ext uri="{FF2B5EF4-FFF2-40B4-BE49-F238E27FC236}">
                        <a16:creationId xmlns:a16="http://schemas.microsoft.com/office/drawing/2014/main" id="{E35582E4-B9C8-3F71-4F9E-5E90367106C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06411" y="3877437"/>
                    <a:ext cx="182880" cy="182880"/>
                  </a:xfrm>
                  <a:prstGeom prst="rect">
                    <a:avLst/>
                  </a:prstGeom>
                </p:spPr>
              </p:pic>
            </p:grpSp>
          </p:grpSp>
        </p:grpSp>
        <p:sp>
          <p:nvSpPr>
            <p:cNvPr id="9" name="TextBox 8">
              <a:extLst>
                <a:ext uri="{FF2B5EF4-FFF2-40B4-BE49-F238E27FC236}">
                  <a16:creationId xmlns:a16="http://schemas.microsoft.com/office/drawing/2014/main" id="{847934B5-45BD-25EF-F472-0994CE8070FD}"/>
                </a:ext>
              </a:extLst>
            </p:cNvPr>
            <p:cNvSpPr txBox="1"/>
            <p:nvPr userDrawn="1"/>
          </p:nvSpPr>
          <p:spPr>
            <a:xfrm>
              <a:off x="5710866" y="3383811"/>
              <a:ext cx="3056730" cy="369332"/>
            </a:xfrm>
            <a:prstGeom prst="rect">
              <a:avLst/>
            </a:prstGeom>
            <a:noFill/>
          </p:spPr>
          <p:txBody>
            <a:bodyPr wrap="square">
              <a:spAutoFit/>
            </a:bodyPr>
            <a:lstStyle/>
            <a:p>
              <a:r>
                <a:rPr lang="en-US" sz="1800">
                  <a:solidFill>
                    <a:srgbClr val="03669A"/>
                  </a:solidFill>
                </a:rPr>
                <a:t>Dan </a:t>
              </a:r>
              <a:r>
                <a:rPr lang="en-US" sz="1800" err="1">
                  <a:solidFill>
                    <a:srgbClr val="03669A"/>
                  </a:solidFill>
                </a:rPr>
                <a:t>Nevez</a:t>
              </a:r>
              <a:r>
                <a:rPr lang="en-US" sz="1800">
                  <a:solidFill>
                    <a:srgbClr val="03669A"/>
                  </a:solidFill>
                </a:rPr>
                <a:t>, Vice President</a:t>
              </a:r>
            </a:p>
          </p:txBody>
        </p:sp>
        <p:sp>
          <p:nvSpPr>
            <p:cNvPr id="10" name="TextBox 9">
              <a:extLst>
                <a:ext uri="{FF2B5EF4-FFF2-40B4-BE49-F238E27FC236}">
                  <a16:creationId xmlns:a16="http://schemas.microsoft.com/office/drawing/2014/main" id="{D359313A-752F-45F6-EEC8-6C1D57780861}"/>
                </a:ext>
              </a:extLst>
            </p:cNvPr>
            <p:cNvSpPr txBox="1"/>
            <p:nvPr userDrawn="1"/>
          </p:nvSpPr>
          <p:spPr>
            <a:xfrm>
              <a:off x="5977328" y="3730618"/>
              <a:ext cx="3509384" cy="338554"/>
            </a:xfrm>
            <a:prstGeom prst="rect">
              <a:avLst/>
            </a:prstGeom>
            <a:noFill/>
          </p:spPr>
          <p:txBody>
            <a:bodyPr wrap="square">
              <a:spAutoFit/>
            </a:bodyPr>
            <a:lstStyle/>
            <a:p>
              <a:r>
                <a:rPr lang="en-US" sz="1600" err="1">
                  <a:solidFill>
                    <a:srgbClr val="03669A"/>
                  </a:solidFill>
                </a:rPr>
                <a:t>dan.nevez@campbellcompany.com</a:t>
              </a:r>
              <a:r>
                <a:rPr lang="en-US" sz="1600">
                  <a:solidFill>
                    <a:srgbClr val="03669A"/>
                  </a:solidFill>
                </a:rPr>
                <a:t> </a:t>
              </a:r>
            </a:p>
          </p:txBody>
        </p:sp>
        <p:pic>
          <p:nvPicPr>
            <p:cNvPr id="11" name="Graphic 10" descr="Email with solid fill">
              <a:extLst>
                <a:ext uri="{FF2B5EF4-FFF2-40B4-BE49-F238E27FC236}">
                  <a16:creationId xmlns:a16="http://schemas.microsoft.com/office/drawing/2014/main" id="{FEACD566-0DE0-E60B-0BC9-D76F9A5AA1D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824928" y="3819208"/>
              <a:ext cx="182880" cy="182880"/>
            </a:xfrm>
            <a:prstGeom prst="rect">
              <a:avLst/>
            </a:prstGeom>
          </p:spPr>
        </p:pic>
      </p:grpSp>
      <p:pic>
        <p:nvPicPr>
          <p:cNvPr id="26" name="Picture 25" descr="Text&#10;&#10;Description automatically generated with low confidence">
            <a:extLst>
              <a:ext uri="{FF2B5EF4-FFF2-40B4-BE49-F238E27FC236}">
                <a16:creationId xmlns:a16="http://schemas.microsoft.com/office/drawing/2014/main" id="{F8BAEB9D-5D0E-B017-65B6-C99BB92EC6A7}"/>
              </a:ext>
            </a:extLst>
          </p:cNvPr>
          <p:cNvPicPr>
            <a:picLocks noChangeAspect="1"/>
          </p:cNvPicPr>
          <p:nvPr/>
        </p:nvPicPr>
        <p:blipFill>
          <a:blip r:embed="rId4"/>
          <a:stretch>
            <a:fillRect/>
          </a:stretch>
        </p:blipFill>
        <p:spPr>
          <a:xfrm>
            <a:off x="3619935" y="3691069"/>
            <a:ext cx="1774284" cy="486105"/>
          </a:xfrm>
          <a:prstGeom prst="rect">
            <a:avLst/>
          </a:prstGeom>
        </p:spPr>
      </p:pic>
    </p:spTree>
    <p:extLst>
      <p:ext uri="{BB962C8B-B14F-4D97-AF65-F5344CB8AC3E}">
        <p14:creationId xmlns:p14="http://schemas.microsoft.com/office/powerpoint/2010/main" val="19524771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10;&#10;Description automatically generated">
            <a:extLst>
              <a:ext uri="{FF2B5EF4-FFF2-40B4-BE49-F238E27FC236}">
                <a16:creationId xmlns:a16="http://schemas.microsoft.com/office/drawing/2014/main" id="{C0F300FD-E516-47B5-B8D6-A5DD5BA82C08}"/>
              </a:ext>
            </a:extLst>
          </p:cNvPr>
          <p:cNvPicPr>
            <a:picLocks noChangeAspect="1"/>
          </p:cNvPicPr>
          <p:nvPr/>
        </p:nvPicPr>
        <p:blipFill>
          <a:blip r:embed="rId3"/>
          <a:stretch>
            <a:fillRect/>
          </a:stretch>
        </p:blipFill>
        <p:spPr>
          <a:xfrm>
            <a:off x="369650" y="605945"/>
            <a:ext cx="8332222" cy="3813048"/>
          </a:xfrm>
          <a:prstGeom prst="rect">
            <a:avLst/>
          </a:prstGeom>
        </p:spPr>
      </p:pic>
    </p:spTree>
    <p:extLst>
      <p:ext uri="{BB962C8B-B14F-4D97-AF65-F5344CB8AC3E}">
        <p14:creationId xmlns:p14="http://schemas.microsoft.com/office/powerpoint/2010/main" val="19519711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rt, radar chart&#10;&#10;Description automatically generated">
            <a:extLst>
              <a:ext uri="{FF2B5EF4-FFF2-40B4-BE49-F238E27FC236}">
                <a16:creationId xmlns:a16="http://schemas.microsoft.com/office/drawing/2014/main" id="{9D164B82-9E23-4BF2-BCC9-CDDB5DEAFF5D}"/>
              </a:ext>
            </a:extLst>
          </p:cNvPr>
          <p:cNvPicPr>
            <a:picLocks noChangeAspect="1"/>
          </p:cNvPicPr>
          <p:nvPr/>
        </p:nvPicPr>
        <p:blipFill>
          <a:blip r:embed="rId3"/>
          <a:stretch>
            <a:fillRect/>
          </a:stretch>
        </p:blipFill>
        <p:spPr>
          <a:xfrm>
            <a:off x="403697" y="572202"/>
            <a:ext cx="8336605" cy="3867850"/>
          </a:xfrm>
          <a:prstGeom prst="rect">
            <a:avLst/>
          </a:prstGeom>
        </p:spPr>
      </p:pic>
    </p:spTree>
    <p:extLst>
      <p:ext uri="{BB962C8B-B14F-4D97-AF65-F5344CB8AC3E}">
        <p14:creationId xmlns:p14="http://schemas.microsoft.com/office/powerpoint/2010/main" val="34625407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5CEEBE5-36B8-4047-A4A9-BEA731624275}"/>
              </a:ext>
            </a:extLst>
          </p:cNvPr>
          <p:cNvPicPr>
            <a:picLocks noChangeAspect="1"/>
          </p:cNvPicPr>
          <p:nvPr/>
        </p:nvPicPr>
        <p:blipFill>
          <a:blip r:embed="rId3"/>
          <a:srcRect/>
          <a:stretch/>
        </p:blipFill>
        <p:spPr>
          <a:xfrm>
            <a:off x="505838" y="637563"/>
            <a:ext cx="8463064" cy="3860956"/>
          </a:xfrm>
          <a:prstGeom prst="rect">
            <a:avLst/>
          </a:prstGeom>
        </p:spPr>
      </p:pic>
    </p:spTree>
    <p:extLst>
      <p:ext uri="{BB962C8B-B14F-4D97-AF65-F5344CB8AC3E}">
        <p14:creationId xmlns:p14="http://schemas.microsoft.com/office/powerpoint/2010/main" val="8237814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5CEEBE5-36B8-4047-A4A9-BEA731624275}"/>
              </a:ext>
            </a:extLst>
          </p:cNvPr>
          <p:cNvPicPr>
            <a:picLocks noChangeAspect="1"/>
          </p:cNvPicPr>
          <p:nvPr/>
        </p:nvPicPr>
        <p:blipFill>
          <a:blip r:embed="rId3"/>
          <a:srcRect/>
          <a:stretch/>
        </p:blipFill>
        <p:spPr>
          <a:xfrm>
            <a:off x="0" y="704675"/>
            <a:ext cx="9144000" cy="3954654"/>
          </a:xfrm>
          <a:prstGeom prst="rect">
            <a:avLst/>
          </a:prstGeom>
        </p:spPr>
      </p:pic>
    </p:spTree>
    <p:extLst>
      <p:ext uri="{BB962C8B-B14F-4D97-AF65-F5344CB8AC3E}">
        <p14:creationId xmlns:p14="http://schemas.microsoft.com/office/powerpoint/2010/main" val="19081952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descr="A picture containing text&#10;&#10;Description automatically generated">
            <a:extLst>
              <a:ext uri="{FF2B5EF4-FFF2-40B4-BE49-F238E27FC236}">
                <a16:creationId xmlns:a16="http://schemas.microsoft.com/office/drawing/2014/main" id="{27E54444-268D-B516-FD0F-338AA63E71D3}"/>
              </a:ext>
            </a:extLst>
          </p:cNvPr>
          <p:cNvPicPr>
            <a:picLocks noChangeAspect="1"/>
          </p:cNvPicPr>
          <p:nvPr/>
        </p:nvPicPr>
        <p:blipFill>
          <a:blip r:embed="rId2"/>
          <a:stretch>
            <a:fillRect/>
          </a:stretch>
        </p:blipFill>
        <p:spPr>
          <a:xfrm>
            <a:off x="8589341" y="3885878"/>
            <a:ext cx="476109" cy="474154"/>
          </a:xfrm>
          <a:prstGeom prst="rect">
            <a:avLst/>
          </a:prstGeom>
        </p:spPr>
      </p:pic>
      <p:grpSp>
        <p:nvGrpSpPr>
          <p:cNvPr id="8" name="Group 7">
            <a:extLst>
              <a:ext uri="{FF2B5EF4-FFF2-40B4-BE49-F238E27FC236}">
                <a16:creationId xmlns:a16="http://schemas.microsoft.com/office/drawing/2014/main" id="{CFAE9FA5-32E9-5E75-B2C2-072622F4AB92}"/>
              </a:ext>
            </a:extLst>
          </p:cNvPr>
          <p:cNvGrpSpPr/>
          <p:nvPr/>
        </p:nvGrpSpPr>
        <p:grpSpPr>
          <a:xfrm>
            <a:off x="2758249" y="757999"/>
            <a:ext cx="3627501" cy="3627501"/>
            <a:chOff x="2952750" y="285750"/>
            <a:chExt cx="6286500" cy="6286500"/>
          </a:xfrm>
        </p:grpSpPr>
        <p:sp>
          <p:nvSpPr>
            <p:cNvPr id="9" name="Oval 8">
              <a:extLst>
                <a:ext uri="{FF2B5EF4-FFF2-40B4-BE49-F238E27FC236}">
                  <a16:creationId xmlns:a16="http://schemas.microsoft.com/office/drawing/2014/main" id="{761AC257-6D6B-0143-C8A0-68A21F74F156}"/>
                </a:ext>
              </a:extLst>
            </p:cNvPr>
            <p:cNvSpPr/>
            <p:nvPr/>
          </p:nvSpPr>
          <p:spPr>
            <a:xfrm>
              <a:off x="2952750" y="285750"/>
              <a:ext cx="6286500" cy="62865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A2DA6B3-A893-F959-E527-B8586ACEB11E}"/>
                </a:ext>
              </a:extLst>
            </p:cNvPr>
            <p:cNvSpPr/>
            <p:nvPr/>
          </p:nvSpPr>
          <p:spPr>
            <a:xfrm>
              <a:off x="3248026" y="581026"/>
              <a:ext cx="5695950" cy="5695950"/>
            </a:xfrm>
            <a:prstGeom prst="ellipse">
              <a:avLst/>
            </a:prstGeom>
            <a:solidFill>
              <a:srgbClr val="03669A"/>
            </a:solidFill>
            <a:ln w="28575">
              <a:solidFill>
                <a:srgbClr val="F8F8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6D96464-33B7-EC8F-984A-678418288706}"/>
                </a:ext>
              </a:extLst>
            </p:cNvPr>
            <p:cNvSpPr txBox="1"/>
            <p:nvPr/>
          </p:nvSpPr>
          <p:spPr>
            <a:xfrm>
              <a:off x="3416079" y="1915891"/>
              <a:ext cx="5359840" cy="3573648"/>
            </a:xfrm>
            <a:prstGeom prst="rect">
              <a:avLst/>
            </a:prstGeom>
            <a:noFill/>
          </p:spPr>
          <p:txBody>
            <a:bodyPr wrap="square" rtlCol="0">
              <a:spAutoFit/>
            </a:bodyPr>
            <a:lstStyle/>
            <a:p>
              <a:pPr algn="ctr"/>
              <a:r>
                <a:rPr lang="en-US" sz="2400" dirty="0">
                  <a:solidFill>
                    <a:srgbClr val="F8F8F8"/>
                  </a:solidFill>
                </a:rPr>
                <a:t>Characteristics Shared by Nonprofits with High Performing Major Gift Programs</a:t>
              </a:r>
            </a:p>
            <a:p>
              <a:pPr algn="ctr"/>
              <a:endParaRPr lang="en-US" sz="3200" dirty="0">
                <a:solidFill>
                  <a:srgbClr val="0085CA"/>
                </a:solidFill>
                <a:latin typeface="Montserrat SemiBold" panose="00000700000000000000" pitchFamily="50" charset="0"/>
              </a:endParaRPr>
            </a:p>
          </p:txBody>
        </p:sp>
      </p:grpSp>
    </p:spTree>
    <p:extLst>
      <p:ext uri="{BB962C8B-B14F-4D97-AF65-F5344CB8AC3E}">
        <p14:creationId xmlns:p14="http://schemas.microsoft.com/office/powerpoint/2010/main" val="236228911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FPICON2023-Template-Jan2023  -  Read-Only" id="{71057602-357C-427D-B236-976A94E02BDE}" vid="{700F57DB-343F-4DDF-99EC-E8ECFF44D53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B9A8C8E8F0F64418E80D0297C5D3905" ma:contentTypeVersion="16" ma:contentTypeDescription="Create a new document." ma:contentTypeScope="" ma:versionID="91485133f058b920815e9196697f8318">
  <xsd:schema xmlns:xsd="http://www.w3.org/2001/XMLSchema" xmlns:xs="http://www.w3.org/2001/XMLSchema" xmlns:p="http://schemas.microsoft.com/office/2006/metadata/properties" xmlns:ns2="ad666f34-8f05-4941-91a8-bd4b7fb83eae" xmlns:ns3="f3ac7737-a7eb-4a39-8f09-f5e81598bcaf" xmlns:ns4="cfa8c103-e599-4e6e-ad4b-621e592f53b1" targetNamespace="http://schemas.microsoft.com/office/2006/metadata/properties" ma:root="true" ma:fieldsID="0b62e6398092ad164248bf95eafacffa" ns2:_="" ns3:_="" ns4:_="">
    <xsd:import namespace="ad666f34-8f05-4941-91a8-bd4b7fb83eae"/>
    <xsd:import namespace="f3ac7737-a7eb-4a39-8f09-f5e81598bcaf"/>
    <xsd:import namespace="cfa8c103-e599-4e6e-ad4b-621e592f53b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Location" minOccurs="0"/>
                <xsd:element ref="ns2:MediaServiceEventHashCode" minOccurs="0"/>
                <xsd:element ref="ns2:MediaServiceGenerationTime" minOccurs="0"/>
                <xsd:element ref="ns2:MediaServiceAutoKeyPoints" minOccurs="0"/>
                <xsd:element ref="ns2:MediaServiceKeyPoints" minOccurs="0"/>
                <xsd:element ref="ns2:MediaLengthInSeconds"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d666f34-8f05-4941-91a8-bd4b7fb83ea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5"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f321ae6-3f63-4e9c-8ea1-2b859f22482a"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3ac7737-a7eb-4a39-8f09-f5e81598bcaf"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fa8c103-e599-4e6e-ad4b-621e592f53b1"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5790f5b7-9ae8-4f37-a489-e109b7c9a6c0}" ma:internalName="TaxCatchAll" ma:showField="CatchAllData" ma:web="cfa8c103-e599-4e6e-ad4b-621e592f53b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5FD08ED-CC9C-4215-B967-761E52D448F0}">
  <ds:schemaRefs>
    <ds:schemaRef ds:uri="http://schemas.microsoft.com/sharepoint/v3/contenttype/forms"/>
  </ds:schemaRefs>
</ds:datastoreItem>
</file>

<file path=customXml/itemProps2.xml><?xml version="1.0" encoding="utf-8"?>
<ds:datastoreItem xmlns:ds="http://schemas.openxmlformats.org/officeDocument/2006/customXml" ds:itemID="{2B1C999B-2901-4E36-A792-7F0023884409}">
  <ds:schemaRefs>
    <ds:schemaRef ds:uri="ad666f34-8f05-4941-91a8-bd4b7fb83eae"/>
    <ds:schemaRef ds:uri="cfa8c103-e599-4e6e-ad4b-621e592f53b1"/>
    <ds:schemaRef ds:uri="f3ac7737-a7eb-4a39-8f09-f5e81598bca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21</TotalTime>
  <Words>3117</Words>
  <Application>Microsoft Macintosh PowerPoint</Application>
  <PresentationFormat>On-screen Show (16:9)</PresentationFormat>
  <Paragraphs>362</Paragraphs>
  <Slides>44</Slides>
  <Notes>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44</vt:i4>
      </vt:variant>
    </vt:vector>
  </HeadingPairs>
  <TitlesOfParts>
    <vt:vector size="54" baseType="lpstr">
      <vt:lpstr>Arial</vt:lpstr>
      <vt:lpstr>Calibri</vt:lpstr>
      <vt:lpstr>Calibri Light</vt:lpstr>
      <vt:lpstr>Gotham Light</vt:lpstr>
      <vt:lpstr>Gotham Medium</vt:lpstr>
      <vt:lpstr>Minion Pro</vt:lpstr>
      <vt:lpstr>Montserrat</vt:lpstr>
      <vt:lpstr>Montserrat SemiBold</vt:lpstr>
      <vt:lpstr>Times New Roman</vt:lpstr>
      <vt:lpstr>Office Theme</vt:lpstr>
      <vt:lpstr>Creating a high-performance environment for major gifts  </vt:lpstr>
      <vt:lpstr>AGENDA FOR  TODAY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METHODOLOGY: FOCUS ON NONPROFIT MAJOR GIFT FUNDRAISING TRENDS</vt:lpstr>
      <vt:lpstr>OVERVIEW OF TRENDS</vt:lpstr>
      <vt:lpstr>A FOCUS ON MAJOR GIFTS MAKES AN IMPACT</vt:lpstr>
      <vt:lpstr>HIGH PERFORMING ORGANIZATIONS SHARE THESE ELEMENTS</vt:lpstr>
      <vt:lpstr>HIGH PERFORMING ORGANIZATIONS SHARE THESE ELEMENTS</vt:lpstr>
      <vt:lpstr>MOST IMPORTANTLY – HIGH PERFORMING ORGS SHARE:</vt:lpstr>
      <vt:lpstr>PLANNING AND LEADERSHIP INVOLVEMENT:  HIGH PERFORMING ORGANIZATIONS SHARE THESE ELEMENTS</vt:lpstr>
      <vt:lpstr>HIGH PERFORMING ORGANIZATIONS SHARE THESE ELEMENTS</vt:lpstr>
      <vt:lpstr>MAJOR GIFT STRUCTURE AND RESOURCES:  DATA DRIVEN STRUCTURE WILL HELP FOCUS EFFORTS</vt:lpstr>
      <vt:lpstr>STRATEGIC, DELIBERATE DONOR ENGAGEMENT:  PORTFOLIO SIZE AND STRUCTURE IS IMPORTANT</vt:lpstr>
      <vt:lpstr>STRATEGIC, DELIBERATE DONOR ENGAGEMENT</vt:lpstr>
      <vt:lpstr>STRATEGIC, DELIBERATE DONOR ENGAGEMENT: QUALIFICATION</vt:lpstr>
      <vt:lpstr>STRATEGIC, DELIBERATE DONOR ENGAGEMENT: CULTIVATION &amp; SOLICATION</vt:lpstr>
      <vt:lpstr>STRATEGIC, DELIBERATE DONOR ENGAGEMENT: STEWARDSHIP</vt:lpstr>
      <vt:lpstr>STRATEGIC, DELIBERATE DONOR ENGAGEMENT</vt:lpstr>
      <vt:lpstr>PowerPoint Presentation</vt:lpstr>
      <vt:lpstr>TURNOVER IN THE DEVELOPMENT FIELD</vt:lpstr>
      <vt:lpstr>TURNOVER IN THE DEVELOPMENT FIELD</vt:lpstr>
      <vt:lpstr>ASSESSING TALENT: OUTLINE OF INITIAL CONVERSATION TO  MEASURE AND QUANTIFY PERFORMANCE SKILLS</vt:lpstr>
      <vt:lpstr>SAMPLE INTERVIEW QUESTIONS</vt:lpstr>
      <vt:lpstr>AVOID UNCONSCIOUS BIAS</vt:lpstr>
      <vt:lpstr>PowerPoint Presentation</vt:lpstr>
      <vt:lpstr>PowerPoint Presentation</vt:lpstr>
      <vt:lpstr>PowerPoint Presentation</vt:lpstr>
      <vt:lpstr>PowerPoint Presentation</vt:lpstr>
      <vt:lpstr>HAVE CLEAR ROLE DESCRIPTIONS AND ACHIEVABLE GOALS</vt:lpstr>
      <vt:lpstr>CONTINUOUS LEARNING ENSURES GREATER LOYALTY AND RETENTION</vt:lpstr>
      <vt:lpstr>PowerPoint Presentation</vt:lpstr>
      <vt:lpstr>PowerPoint Presentation</vt:lpstr>
      <vt:lpstr>PowerPoint Presentation</vt:lpstr>
      <vt:lpstr>PowerPoint Presentation</vt:lpstr>
      <vt:lpstr>PowerPoint Presentation</vt:lpstr>
      <vt:lpstr>KEY TAKEAWAYS</vt:lpstr>
      <vt:lpstr>KEY TAKEAWAYS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Alyssa Owens</dc:creator>
  <cp:lastModifiedBy>Alyssa Owens</cp:lastModifiedBy>
  <cp:revision>56</cp:revision>
  <dcterms:created xsi:type="dcterms:W3CDTF">2023-03-03T23:04:56Z</dcterms:created>
  <dcterms:modified xsi:type="dcterms:W3CDTF">2023-03-20T20:51:49Z</dcterms:modified>
</cp:coreProperties>
</file>